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2.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41"/>
  </p:notesMasterIdLst>
  <p:sldIdLst>
    <p:sldId id="256" r:id="rId3"/>
    <p:sldId id="257" r:id="rId4"/>
    <p:sldId id="258" r:id="rId5"/>
    <p:sldId id="269" r:id="rId6"/>
    <p:sldId id="270" r:id="rId7"/>
    <p:sldId id="260" r:id="rId8"/>
    <p:sldId id="283" r:id="rId9"/>
    <p:sldId id="261" r:id="rId10"/>
    <p:sldId id="271" r:id="rId11"/>
    <p:sldId id="294" r:id="rId12"/>
    <p:sldId id="296" r:id="rId13"/>
    <p:sldId id="262" r:id="rId14"/>
    <p:sldId id="285" r:id="rId15"/>
    <p:sldId id="288" r:id="rId16"/>
    <p:sldId id="287" r:id="rId17"/>
    <p:sldId id="284" r:id="rId18"/>
    <p:sldId id="286" r:id="rId19"/>
    <p:sldId id="291" r:id="rId20"/>
    <p:sldId id="263" r:id="rId21"/>
    <p:sldId id="295" r:id="rId22"/>
    <p:sldId id="297" r:id="rId23"/>
    <p:sldId id="298" r:id="rId24"/>
    <p:sldId id="302" r:id="rId25"/>
    <p:sldId id="264" r:id="rId26"/>
    <p:sldId id="301" r:id="rId27"/>
    <p:sldId id="292" r:id="rId28"/>
    <p:sldId id="279" r:id="rId29"/>
    <p:sldId id="300" r:id="rId30"/>
    <p:sldId id="266" r:id="rId31"/>
    <p:sldId id="299" r:id="rId32"/>
    <p:sldId id="265" r:id="rId33"/>
    <p:sldId id="281" r:id="rId34"/>
    <p:sldId id="267" r:id="rId35"/>
    <p:sldId id="274" r:id="rId36"/>
    <p:sldId id="277" r:id="rId37"/>
    <p:sldId id="280" r:id="rId38"/>
    <p:sldId id="282" r:id="rId39"/>
    <p:sldId id="290" r:id="rId4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E1F7"/>
    <a:srgbClr val="154E88"/>
    <a:srgbClr val="63AD3A"/>
    <a:srgbClr val="79DFD2"/>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6" autoAdjust="0"/>
    <p:restoredTop sz="80051" autoAdjust="0"/>
  </p:normalViewPr>
  <p:slideViewPr>
    <p:cSldViewPr snapToGrid="0" snapToObjects="1">
      <p:cViewPr varScale="1">
        <p:scale>
          <a:sx n="56" d="100"/>
          <a:sy n="56" d="100"/>
        </p:scale>
        <p:origin x="900" y="44"/>
      </p:cViewPr>
      <p:guideLst/>
    </p:cSldViewPr>
  </p:slideViewPr>
  <p:outlineViewPr>
    <p:cViewPr>
      <p:scale>
        <a:sx n="33" d="100"/>
        <a:sy n="33" d="100"/>
      </p:scale>
      <p:origin x="0" y="-217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B20C95-520B-448D-BFAF-4FD8005F7078}" type="datetimeFigureOut">
              <a:rPr lang="zh-CN" altLang="en-US" smtClean="0"/>
              <a:t>2018/6/30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F24E9-7E36-4CC3-B5D3-0148FC12AA6C}" type="slidenum">
              <a:rPr lang="zh-CN" altLang="en-US" smtClean="0"/>
              <a:t>‹#›</a:t>
            </a:fld>
            <a:endParaRPr lang="zh-CN" altLang="en-US"/>
          </a:p>
        </p:txBody>
      </p:sp>
    </p:spTree>
    <p:extLst>
      <p:ext uri="{BB962C8B-B14F-4D97-AF65-F5344CB8AC3E}">
        <p14:creationId xmlns:p14="http://schemas.microsoft.com/office/powerpoint/2010/main" val="4126304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F24E9-7E36-4CC3-B5D3-0148FC12AA6C}" type="slidenum">
              <a:rPr lang="zh-CN" altLang="en-US" smtClean="0"/>
              <a:t>1</a:t>
            </a:fld>
            <a:endParaRPr lang="zh-CN" altLang="en-US"/>
          </a:p>
        </p:txBody>
      </p:sp>
    </p:spTree>
    <p:extLst>
      <p:ext uri="{BB962C8B-B14F-4D97-AF65-F5344CB8AC3E}">
        <p14:creationId xmlns:p14="http://schemas.microsoft.com/office/powerpoint/2010/main" val="1648292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0F24E9-7E36-4CC3-B5D3-0148FC12AA6C}" type="slidenum">
              <a:rPr lang="zh-CN" altLang="en-US" smtClean="0"/>
              <a:t>27</a:t>
            </a:fld>
            <a:endParaRPr lang="zh-CN" altLang="en-US"/>
          </a:p>
        </p:txBody>
      </p:sp>
    </p:spTree>
    <p:extLst>
      <p:ext uri="{BB962C8B-B14F-4D97-AF65-F5344CB8AC3E}">
        <p14:creationId xmlns:p14="http://schemas.microsoft.com/office/powerpoint/2010/main" val="151012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我们做的项目是操作系统中的人机交互方向。即眼动追踪。</a:t>
            </a:r>
            <a:endParaRPr lang="zh-CN" altLang="en-US" dirty="0"/>
          </a:p>
        </p:txBody>
      </p:sp>
      <p:sp>
        <p:nvSpPr>
          <p:cNvPr id="4" name="灯片编号占位符 3"/>
          <p:cNvSpPr>
            <a:spLocks noGrp="1"/>
          </p:cNvSpPr>
          <p:nvPr>
            <p:ph type="sldNum" sz="quarter" idx="10"/>
          </p:nvPr>
        </p:nvSpPr>
        <p:spPr/>
        <p:txBody>
          <a:bodyPr/>
          <a:lstStyle/>
          <a:p>
            <a:fld id="{D70F24E9-7E36-4CC3-B5D3-0148FC12AA6C}" type="slidenum">
              <a:rPr lang="zh-CN" altLang="en-US" smtClean="0"/>
              <a:t>4</a:t>
            </a:fld>
            <a:endParaRPr lang="zh-CN" altLang="en-US"/>
          </a:p>
        </p:txBody>
      </p:sp>
    </p:spTree>
    <p:extLst>
      <p:ext uri="{BB962C8B-B14F-4D97-AF65-F5344CB8AC3E}">
        <p14:creationId xmlns:p14="http://schemas.microsoft.com/office/powerpoint/2010/main" val="2566742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我们为什么选择这个项目，简单介绍眼睛</a:t>
            </a:r>
            <a:endParaRPr lang="zh-CN" altLang="en-US" dirty="0"/>
          </a:p>
        </p:txBody>
      </p:sp>
      <p:sp>
        <p:nvSpPr>
          <p:cNvPr id="4" name="灯片编号占位符 3"/>
          <p:cNvSpPr>
            <a:spLocks noGrp="1"/>
          </p:cNvSpPr>
          <p:nvPr>
            <p:ph type="sldNum" sz="quarter" idx="10"/>
          </p:nvPr>
        </p:nvSpPr>
        <p:spPr/>
        <p:txBody>
          <a:bodyPr/>
          <a:lstStyle/>
          <a:p>
            <a:fld id="{D70F24E9-7E36-4CC3-B5D3-0148FC12AA6C}" type="slidenum">
              <a:rPr lang="zh-CN" altLang="en-US" smtClean="0"/>
              <a:t>5</a:t>
            </a:fld>
            <a:endParaRPr lang="zh-CN" altLang="en-US"/>
          </a:p>
        </p:txBody>
      </p:sp>
    </p:spTree>
    <p:extLst>
      <p:ext uri="{BB962C8B-B14F-4D97-AF65-F5344CB8AC3E}">
        <p14:creationId xmlns:p14="http://schemas.microsoft.com/office/powerpoint/2010/main" val="215194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0F24E9-7E36-4CC3-B5D3-0148FC12AA6C}" type="slidenum">
              <a:rPr lang="zh-CN" altLang="en-US" smtClean="0"/>
              <a:t>6</a:t>
            </a:fld>
            <a:endParaRPr lang="zh-CN" altLang="en-US"/>
          </a:p>
        </p:txBody>
      </p:sp>
    </p:spTree>
    <p:extLst>
      <p:ext uri="{BB962C8B-B14F-4D97-AF65-F5344CB8AC3E}">
        <p14:creationId xmlns:p14="http://schemas.microsoft.com/office/powerpoint/2010/main" val="762945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具体讲我们尝试的几种方法的思路，并说明每个人的分工</a:t>
            </a:r>
            <a:endParaRPr lang="zh-CN" altLang="en-US" dirty="0"/>
          </a:p>
        </p:txBody>
      </p:sp>
      <p:sp>
        <p:nvSpPr>
          <p:cNvPr id="4" name="灯片编号占位符 3"/>
          <p:cNvSpPr>
            <a:spLocks noGrp="1"/>
          </p:cNvSpPr>
          <p:nvPr>
            <p:ph type="sldNum" sz="quarter" idx="10"/>
          </p:nvPr>
        </p:nvSpPr>
        <p:spPr/>
        <p:txBody>
          <a:bodyPr/>
          <a:lstStyle/>
          <a:p>
            <a:fld id="{D70F24E9-7E36-4CC3-B5D3-0148FC12AA6C}" type="slidenum">
              <a:rPr lang="zh-CN" altLang="en-US" smtClean="0"/>
              <a:t>10</a:t>
            </a:fld>
            <a:endParaRPr lang="zh-CN" altLang="en-US"/>
          </a:p>
        </p:txBody>
      </p:sp>
    </p:spTree>
    <p:extLst>
      <p:ext uri="{BB962C8B-B14F-4D97-AF65-F5344CB8AC3E}">
        <p14:creationId xmlns:p14="http://schemas.microsoft.com/office/powerpoint/2010/main" val="1656850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0F24E9-7E36-4CC3-B5D3-0148FC12AA6C}" type="slidenum">
              <a:rPr lang="zh-CN" altLang="en-US" smtClean="0"/>
              <a:t>11</a:t>
            </a:fld>
            <a:endParaRPr lang="zh-CN" altLang="en-US"/>
          </a:p>
        </p:txBody>
      </p:sp>
    </p:spTree>
    <p:extLst>
      <p:ext uri="{BB962C8B-B14F-4D97-AF65-F5344CB8AC3E}">
        <p14:creationId xmlns:p14="http://schemas.microsoft.com/office/powerpoint/2010/main" val="3157085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0F24E9-7E36-4CC3-B5D3-0148FC12AA6C}" type="slidenum">
              <a:rPr lang="zh-CN" altLang="en-US" smtClean="0"/>
              <a:t>14</a:t>
            </a:fld>
            <a:endParaRPr lang="zh-CN" altLang="en-US"/>
          </a:p>
        </p:txBody>
      </p:sp>
    </p:spTree>
    <p:extLst>
      <p:ext uri="{BB962C8B-B14F-4D97-AF65-F5344CB8AC3E}">
        <p14:creationId xmlns:p14="http://schemas.microsoft.com/office/powerpoint/2010/main" val="739377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数据集的处理成果</a:t>
            </a:r>
            <a:endParaRPr lang="en-US" altLang="zh-CN" dirty="0" smtClean="0"/>
          </a:p>
          <a:p>
            <a:r>
              <a:rPr lang="zh-CN" altLang="en-US" dirty="0" smtClean="0"/>
              <a:t>包括眼睛图片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70F24E9-7E36-4CC3-B5D3-0148FC12AA6C}" type="slidenum">
              <a:rPr lang="zh-CN" altLang="en-US" smtClean="0"/>
              <a:t>20</a:t>
            </a:fld>
            <a:endParaRPr lang="zh-CN" altLang="en-US"/>
          </a:p>
        </p:txBody>
      </p:sp>
    </p:spTree>
    <p:extLst>
      <p:ext uri="{BB962C8B-B14F-4D97-AF65-F5344CB8AC3E}">
        <p14:creationId xmlns:p14="http://schemas.microsoft.com/office/powerpoint/2010/main" val="1090622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这是因为我搞错了数据的对应关系</a:t>
            </a:r>
            <a:endParaRPr lang="en-US" altLang="zh-CN" dirty="0" smtClean="0"/>
          </a:p>
          <a:p>
            <a:r>
              <a:rPr lang="zh-CN" altLang="en-US" dirty="0" smtClean="0"/>
              <a:t>事实上</a:t>
            </a:r>
            <a:endParaRPr lang="zh-CN" altLang="en-US" dirty="0"/>
          </a:p>
        </p:txBody>
      </p:sp>
      <p:sp>
        <p:nvSpPr>
          <p:cNvPr id="4" name="灯片编号占位符 3"/>
          <p:cNvSpPr>
            <a:spLocks noGrp="1"/>
          </p:cNvSpPr>
          <p:nvPr>
            <p:ph type="sldNum" sz="quarter" idx="10"/>
          </p:nvPr>
        </p:nvSpPr>
        <p:spPr/>
        <p:txBody>
          <a:bodyPr/>
          <a:lstStyle/>
          <a:p>
            <a:fld id="{D70F24E9-7E36-4CC3-B5D3-0148FC12AA6C}" type="slidenum">
              <a:rPr lang="zh-CN" altLang="en-US" smtClean="0"/>
              <a:t>25</a:t>
            </a:fld>
            <a:endParaRPr lang="zh-CN" altLang="en-US"/>
          </a:p>
        </p:txBody>
      </p:sp>
    </p:spTree>
    <p:extLst>
      <p:ext uri="{BB962C8B-B14F-4D97-AF65-F5344CB8AC3E}">
        <p14:creationId xmlns:p14="http://schemas.microsoft.com/office/powerpoint/2010/main" val="2880939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grpSp>
        <p:nvGrpSpPr>
          <p:cNvPr id="66" name="组 65"/>
          <p:cNvGrpSpPr/>
          <p:nvPr userDrawn="1"/>
        </p:nvGrpSpPr>
        <p:grpSpPr>
          <a:xfrm>
            <a:off x="1016637" y="939"/>
            <a:ext cx="1016638" cy="1016638"/>
            <a:chOff x="1248229" y="0"/>
            <a:chExt cx="1248229" cy="1248229"/>
          </a:xfrm>
        </p:grpSpPr>
        <p:sp>
          <p:nvSpPr>
            <p:cNvPr id="10" name="矩形 9"/>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 name="矩形 10"/>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矩形 13"/>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 name="矩形 14"/>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矩形 16"/>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 name="矩形 17"/>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67" name="组 66"/>
          <p:cNvGrpSpPr/>
          <p:nvPr userDrawn="1"/>
        </p:nvGrpSpPr>
        <p:grpSpPr>
          <a:xfrm>
            <a:off x="2033274" y="938"/>
            <a:ext cx="1028587" cy="1028587"/>
            <a:chOff x="2496456" y="-1"/>
            <a:chExt cx="1262899" cy="1262899"/>
          </a:xfrm>
        </p:grpSpPr>
        <p:sp>
          <p:nvSpPr>
            <p:cNvPr id="20" name="直角三角形 19"/>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直角三角形 20"/>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9" name="组 58"/>
          <p:cNvGrpSpPr/>
          <p:nvPr userDrawn="1"/>
        </p:nvGrpSpPr>
        <p:grpSpPr>
          <a:xfrm>
            <a:off x="1016636" y="998200"/>
            <a:ext cx="1016630" cy="1016630"/>
            <a:chOff x="1248227" y="1248229"/>
            <a:chExt cx="1248229" cy="1248229"/>
          </a:xfrm>
        </p:grpSpPr>
        <p:sp>
          <p:nvSpPr>
            <p:cNvPr id="22" name="矩形 21"/>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 name="椭圆 22"/>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60" name="组 59"/>
          <p:cNvGrpSpPr/>
          <p:nvPr userDrawn="1"/>
        </p:nvGrpSpPr>
        <p:grpSpPr>
          <a:xfrm>
            <a:off x="-1" y="998199"/>
            <a:ext cx="1016638" cy="1016639"/>
            <a:chOff x="0" y="1248227"/>
            <a:chExt cx="1248229" cy="1248230"/>
          </a:xfrm>
        </p:grpSpPr>
        <p:sp>
          <p:nvSpPr>
            <p:cNvPr id="24" name="矩形 23"/>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三角形 24"/>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三角形 25"/>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65" name="组 64"/>
          <p:cNvGrpSpPr/>
          <p:nvPr userDrawn="1"/>
        </p:nvGrpSpPr>
        <p:grpSpPr>
          <a:xfrm>
            <a:off x="-1" y="939"/>
            <a:ext cx="1016639" cy="1016638"/>
            <a:chOff x="0" y="0"/>
            <a:chExt cx="1248230" cy="1248229"/>
          </a:xfrm>
        </p:grpSpPr>
        <p:sp>
          <p:nvSpPr>
            <p:cNvPr id="9" name="矩形 8"/>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9" name="矩形 28"/>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0" name="矩形 29"/>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1" name="矩形 30"/>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2" name="矩形 31"/>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矩形 32"/>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 name="矩形 33"/>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1" name="组 50"/>
          <p:cNvGrpSpPr/>
          <p:nvPr userDrawn="1"/>
        </p:nvGrpSpPr>
        <p:grpSpPr>
          <a:xfrm rot="10800000">
            <a:off x="2033269" y="998197"/>
            <a:ext cx="1028593" cy="1016634"/>
            <a:chOff x="5617024" y="653140"/>
            <a:chExt cx="2496460" cy="2467431"/>
          </a:xfrm>
        </p:grpSpPr>
        <p:grpSp>
          <p:nvGrpSpPr>
            <p:cNvPr id="41" name="组 40"/>
            <p:cNvGrpSpPr/>
            <p:nvPr userDrawn="1"/>
          </p:nvGrpSpPr>
          <p:grpSpPr>
            <a:xfrm>
              <a:off x="5617025" y="655563"/>
              <a:ext cx="1248230" cy="1248229"/>
              <a:chOff x="5617025" y="655563"/>
              <a:chExt cx="1248230" cy="1248229"/>
            </a:xfrm>
          </p:grpSpPr>
          <p:sp>
            <p:nvSpPr>
              <p:cNvPr id="39" name="直角三角形 38"/>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0" name="直角三角形 39"/>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2" name="组 41"/>
            <p:cNvGrpSpPr/>
            <p:nvPr userDrawn="1"/>
          </p:nvGrpSpPr>
          <p:grpSpPr>
            <a:xfrm>
              <a:off x="6865254" y="653140"/>
              <a:ext cx="1248230" cy="1248229"/>
              <a:chOff x="5617025" y="655563"/>
              <a:chExt cx="1248230" cy="1248229"/>
            </a:xfrm>
          </p:grpSpPr>
          <p:sp>
            <p:nvSpPr>
              <p:cNvPr id="43" name="直角三角形 42"/>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4" name="直角三角形 43"/>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5" name="组 44"/>
            <p:cNvGrpSpPr/>
            <p:nvPr userDrawn="1"/>
          </p:nvGrpSpPr>
          <p:grpSpPr>
            <a:xfrm>
              <a:off x="5617024" y="1872342"/>
              <a:ext cx="1248230" cy="1248229"/>
              <a:chOff x="5617025" y="655563"/>
              <a:chExt cx="1248230" cy="1248229"/>
            </a:xfrm>
          </p:grpSpPr>
          <p:sp>
            <p:nvSpPr>
              <p:cNvPr id="46" name="直角三角形 45"/>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7" name="直角三角形 46"/>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8" name="组 47"/>
            <p:cNvGrpSpPr/>
            <p:nvPr userDrawn="1"/>
          </p:nvGrpSpPr>
          <p:grpSpPr>
            <a:xfrm>
              <a:off x="6865253" y="1869919"/>
              <a:ext cx="1248230" cy="1248229"/>
              <a:chOff x="5617025" y="655563"/>
              <a:chExt cx="1248230" cy="1248229"/>
            </a:xfrm>
          </p:grpSpPr>
          <p:sp>
            <p:nvSpPr>
              <p:cNvPr id="49" name="直角三角形 48"/>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0" name="直角三角形 49"/>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58" name="组 57"/>
          <p:cNvGrpSpPr/>
          <p:nvPr userDrawn="1"/>
        </p:nvGrpSpPr>
        <p:grpSpPr>
          <a:xfrm>
            <a:off x="3061861" y="939"/>
            <a:ext cx="1016638" cy="1016638"/>
            <a:chOff x="3725324" y="1238432"/>
            <a:chExt cx="1248229" cy="1248229"/>
          </a:xfrm>
        </p:grpSpPr>
        <p:sp>
          <p:nvSpPr>
            <p:cNvPr id="52" name="矩形 51"/>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3" name="矩形 52"/>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4" name="矩形 53"/>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5" name="矩形 54"/>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6" name="矩形 55"/>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7" name="矩形 56"/>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61" name="组 60"/>
          <p:cNvGrpSpPr/>
          <p:nvPr userDrawn="1"/>
        </p:nvGrpSpPr>
        <p:grpSpPr>
          <a:xfrm rot="5400000">
            <a:off x="3061858" y="1003164"/>
            <a:ext cx="1016638" cy="1016639"/>
            <a:chOff x="0" y="1248227"/>
            <a:chExt cx="1248229" cy="1248230"/>
          </a:xfrm>
        </p:grpSpPr>
        <p:sp>
          <p:nvSpPr>
            <p:cNvPr id="62" name="矩形 61"/>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3" name="三角形 62"/>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4" name="三角形 63"/>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77" name="组 76"/>
          <p:cNvGrpSpPr/>
          <p:nvPr userDrawn="1"/>
        </p:nvGrpSpPr>
        <p:grpSpPr>
          <a:xfrm>
            <a:off x="1901" y="2001871"/>
            <a:ext cx="1016638" cy="1016638"/>
            <a:chOff x="2336" y="2502549"/>
            <a:chExt cx="1248229" cy="1248229"/>
          </a:xfrm>
        </p:grpSpPr>
        <p:sp>
          <p:nvSpPr>
            <p:cNvPr id="69" name="矩形 68"/>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6" name="组 75"/>
            <p:cNvGrpSpPr/>
            <p:nvPr userDrawn="1"/>
          </p:nvGrpSpPr>
          <p:grpSpPr>
            <a:xfrm>
              <a:off x="179050" y="2677296"/>
              <a:ext cx="894800" cy="898734"/>
              <a:chOff x="208038" y="2761329"/>
              <a:chExt cx="894800" cy="898734"/>
            </a:xfrm>
            <a:solidFill>
              <a:schemeClr val="accent1">
                <a:lumMod val="20000"/>
                <a:lumOff val="80000"/>
              </a:schemeClr>
            </a:solidFill>
          </p:grpSpPr>
          <p:sp>
            <p:nvSpPr>
              <p:cNvPr id="72" name="矩形 71"/>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3" name="矩形 72"/>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4" name="矩形 73"/>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5" name="矩形 74"/>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78" name="矩形 77"/>
          <p:cNvSpPr/>
          <p:nvPr userDrawn="1"/>
        </p:nvSpPr>
        <p:spPr>
          <a:xfrm>
            <a:off x="1016636" y="2001878"/>
            <a:ext cx="1008141" cy="10166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89" name="组 88"/>
          <p:cNvGrpSpPr/>
          <p:nvPr userDrawn="1"/>
        </p:nvGrpSpPr>
        <p:grpSpPr>
          <a:xfrm>
            <a:off x="3061301" y="2032450"/>
            <a:ext cx="1016639" cy="1023001"/>
            <a:chOff x="3759350" y="2494736"/>
            <a:chExt cx="1248230" cy="1256042"/>
          </a:xfrm>
        </p:grpSpPr>
        <p:sp>
          <p:nvSpPr>
            <p:cNvPr id="83" name="矩形 82"/>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88" name="组 87"/>
            <p:cNvGrpSpPr/>
            <p:nvPr userDrawn="1"/>
          </p:nvGrpSpPr>
          <p:grpSpPr>
            <a:xfrm>
              <a:off x="3774026" y="2495224"/>
              <a:ext cx="1233548" cy="1233548"/>
              <a:chOff x="3774026" y="2495224"/>
              <a:chExt cx="1189544" cy="1189544"/>
            </a:xfrm>
          </p:grpSpPr>
          <p:sp>
            <p:nvSpPr>
              <p:cNvPr id="84" name="椭圆 83"/>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5" name="椭圆 84"/>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6" name="椭圆 85"/>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7" name="椭圆 86"/>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62" name="组 161"/>
          <p:cNvGrpSpPr/>
          <p:nvPr userDrawn="1"/>
        </p:nvGrpSpPr>
        <p:grpSpPr>
          <a:xfrm>
            <a:off x="2021006" y="1985918"/>
            <a:ext cx="1044854" cy="1036564"/>
            <a:chOff x="1886852" y="1870267"/>
            <a:chExt cx="951721" cy="959102"/>
          </a:xfrm>
        </p:grpSpPr>
        <p:sp>
          <p:nvSpPr>
            <p:cNvPr id="160" name="直角三角形 159"/>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1" name="直角三角形 160"/>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3" name="组 162"/>
          <p:cNvGrpSpPr/>
          <p:nvPr userDrawn="1"/>
        </p:nvGrpSpPr>
        <p:grpSpPr>
          <a:xfrm rot="10800000">
            <a:off x="7128740" y="996797"/>
            <a:ext cx="1016638" cy="1016638"/>
            <a:chOff x="1248229" y="0"/>
            <a:chExt cx="1248229" cy="1248229"/>
          </a:xfrm>
        </p:grpSpPr>
        <p:sp>
          <p:nvSpPr>
            <p:cNvPr id="164" name="矩形 163"/>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5" name="矩形 164"/>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6" name="矩形 165"/>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7" name="矩形 166"/>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8" name="矩形 167"/>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9" name="矩形 168"/>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70" name="组 169"/>
          <p:cNvGrpSpPr/>
          <p:nvPr userDrawn="1"/>
        </p:nvGrpSpPr>
        <p:grpSpPr>
          <a:xfrm rot="10800000">
            <a:off x="6100154" y="984849"/>
            <a:ext cx="1028587" cy="1028587"/>
            <a:chOff x="2496456" y="-1"/>
            <a:chExt cx="1262899" cy="1262899"/>
          </a:xfrm>
        </p:grpSpPr>
        <p:sp>
          <p:nvSpPr>
            <p:cNvPr id="171" name="直角三角形 170"/>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2" name="直角三角形 171"/>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73" name="组 172"/>
          <p:cNvGrpSpPr/>
          <p:nvPr userDrawn="1"/>
        </p:nvGrpSpPr>
        <p:grpSpPr>
          <a:xfrm rot="10800000">
            <a:off x="7128749" y="-19833"/>
            <a:ext cx="1016630" cy="1016630"/>
            <a:chOff x="1248227" y="1248229"/>
            <a:chExt cx="1248229" cy="1248229"/>
          </a:xfrm>
        </p:grpSpPr>
        <p:sp>
          <p:nvSpPr>
            <p:cNvPr id="174" name="矩形 173"/>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5" name="椭圆 174"/>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76" name="组 175"/>
          <p:cNvGrpSpPr/>
          <p:nvPr userDrawn="1"/>
        </p:nvGrpSpPr>
        <p:grpSpPr>
          <a:xfrm rot="10800000">
            <a:off x="8145379" y="-19842"/>
            <a:ext cx="1016638" cy="1016639"/>
            <a:chOff x="0" y="1248227"/>
            <a:chExt cx="1248229" cy="1248230"/>
          </a:xfrm>
        </p:grpSpPr>
        <p:sp>
          <p:nvSpPr>
            <p:cNvPr id="177" name="矩形 176"/>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8" name="三角形 177"/>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9" name="三角形 178"/>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80" name="组 179"/>
          <p:cNvGrpSpPr/>
          <p:nvPr userDrawn="1"/>
        </p:nvGrpSpPr>
        <p:grpSpPr>
          <a:xfrm rot="10800000">
            <a:off x="8145378" y="996797"/>
            <a:ext cx="1016639" cy="1016638"/>
            <a:chOff x="0" y="0"/>
            <a:chExt cx="1248230" cy="1248229"/>
          </a:xfrm>
        </p:grpSpPr>
        <p:sp>
          <p:nvSpPr>
            <p:cNvPr id="181" name="矩形 180"/>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2" name="矩形 181"/>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3" name="矩形 182"/>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4" name="矩形 183"/>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5" name="矩形 184"/>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6" name="矩形 185"/>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7" name="矩形 186"/>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88" name="组 187"/>
          <p:cNvGrpSpPr/>
          <p:nvPr userDrawn="1"/>
        </p:nvGrpSpPr>
        <p:grpSpPr>
          <a:xfrm>
            <a:off x="6100152" y="-19833"/>
            <a:ext cx="1028593" cy="1016634"/>
            <a:chOff x="5617024" y="653140"/>
            <a:chExt cx="2496460" cy="2467431"/>
          </a:xfrm>
        </p:grpSpPr>
        <p:grpSp>
          <p:nvGrpSpPr>
            <p:cNvPr id="189" name="组 188"/>
            <p:cNvGrpSpPr/>
            <p:nvPr userDrawn="1"/>
          </p:nvGrpSpPr>
          <p:grpSpPr>
            <a:xfrm>
              <a:off x="5617025" y="655563"/>
              <a:ext cx="1248230" cy="1248229"/>
              <a:chOff x="5617025" y="655563"/>
              <a:chExt cx="1248230" cy="1248229"/>
            </a:xfrm>
          </p:grpSpPr>
          <p:sp>
            <p:nvSpPr>
              <p:cNvPr id="199" name="直角三角形 198"/>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0" name="直角三角形 199"/>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0" name="组 189"/>
            <p:cNvGrpSpPr/>
            <p:nvPr userDrawn="1"/>
          </p:nvGrpSpPr>
          <p:grpSpPr>
            <a:xfrm>
              <a:off x="6865254" y="653140"/>
              <a:ext cx="1248230" cy="1248229"/>
              <a:chOff x="5617025" y="655563"/>
              <a:chExt cx="1248230" cy="1248229"/>
            </a:xfrm>
          </p:grpSpPr>
          <p:sp>
            <p:nvSpPr>
              <p:cNvPr id="197" name="直角三角形 196"/>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8" name="直角三角形 197"/>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1" name="组 190"/>
            <p:cNvGrpSpPr/>
            <p:nvPr userDrawn="1"/>
          </p:nvGrpSpPr>
          <p:grpSpPr>
            <a:xfrm>
              <a:off x="5617024" y="1872342"/>
              <a:ext cx="1248230" cy="1248229"/>
              <a:chOff x="5617025" y="655563"/>
              <a:chExt cx="1248230" cy="1248229"/>
            </a:xfrm>
          </p:grpSpPr>
          <p:sp>
            <p:nvSpPr>
              <p:cNvPr id="195" name="直角三角形 194"/>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6" name="直角三角形 195"/>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2" name="组 191"/>
            <p:cNvGrpSpPr/>
            <p:nvPr userDrawn="1"/>
          </p:nvGrpSpPr>
          <p:grpSpPr>
            <a:xfrm>
              <a:off x="6865253" y="1869919"/>
              <a:ext cx="1248230" cy="1248229"/>
              <a:chOff x="5617025" y="655563"/>
              <a:chExt cx="1248230" cy="1248229"/>
            </a:xfrm>
          </p:grpSpPr>
          <p:sp>
            <p:nvSpPr>
              <p:cNvPr id="193" name="直角三角形 192"/>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4" name="直角三角形 193"/>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201" name="组 200"/>
          <p:cNvGrpSpPr/>
          <p:nvPr userDrawn="1"/>
        </p:nvGrpSpPr>
        <p:grpSpPr>
          <a:xfrm rot="10800000">
            <a:off x="5083516" y="996797"/>
            <a:ext cx="1016638" cy="1016638"/>
            <a:chOff x="3725324" y="1238432"/>
            <a:chExt cx="1248229" cy="1248229"/>
          </a:xfrm>
        </p:grpSpPr>
        <p:sp>
          <p:nvSpPr>
            <p:cNvPr id="202" name="矩形 201"/>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3" name="矩形 202"/>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4" name="矩形 203"/>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5" name="矩形 204"/>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6" name="矩形 205"/>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7" name="矩形 206"/>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8" name="组 207"/>
          <p:cNvGrpSpPr/>
          <p:nvPr userDrawn="1"/>
        </p:nvGrpSpPr>
        <p:grpSpPr>
          <a:xfrm rot="16200000">
            <a:off x="5083520" y="-14824"/>
            <a:ext cx="1016638" cy="1016639"/>
            <a:chOff x="0" y="1248227"/>
            <a:chExt cx="1248229" cy="1248230"/>
          </a:xfrm>
        </p:grpSpPr>
        <p:sp>
          <p:nvSpPr>
            <p:cNvPr id="209" name="矩形 208"/>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0" name="三角形 209"/>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1" name="三角形 210"/>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31" name="组 230"/>
          <p:cNvGrpSpPr/>
          <p:nvPr userDrawn="1"/>
        </p:nvGrpSpPr>
        <p:grpSpPr>
          <a:xfrm rot="10800000">
            <a:off x="4069706" y="-5255"/>
            <a:ext cx="1028587" cy="1036564"/>
            <a:chOff x="1886852" y="1870267"/>
            <a:chExt cx="951721" cy="959102"/>
          </a:xfrm>
        </p:grpSpPr>
        <p:sp>
          <p:nvSpPr>
            <p:cNvPr id="232" name="直角三角形 231"/>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3" name="直角三角形 232"/>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34" name="组 233"/>
          <p:cNvGrpSpPr/>
          <p:nvPr userDrawn="1"/>
        </p:nvGrpSpPr>
        <p:grpSpPr>
          <a:xfrm rot="10800000">
            <a:off x="4063727" y="1006171"/>
            <a:ext cx="1028012" cy="1016638"/>
            <a:chOff x="2336" y="2502549"/>
            <a:chExt cx="1248229" cy="1248229"/>
          </a:xfrm>
        </p:grpSpPr>
        <p:sp>
          <p:nvSpPr>
            <p:cNvPr id="235" name="矩形 234"/>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36" name="组 235"/>
            <p:cNvGrpSpPr/>
            <p:nvPr userDrawn="1"/>
          </p:nvGrpSpPr>
          <p:grpSpPr>
            <a:xfrm>
              <a:off x="179050" y="2677296"/>
              <a:ext cx="894800" cy="898734"/>
              <a:chOff x="208038" y="2761329"/>
              <a:chExt cx="894800" cy="898734"/>
            </a:xfrm>
            <a:solidFill>
              <a:schemeClr val="accent1">
                <a:lumMod val="20000"/>
                <a:lumOff val="80000"/>
              </a:schemeClr>
            </a:solidFill>
          </p:grpSpPr>
          <p:sp>
            <p:nvSpPr>
              <p:cNvPr id="237" name="矩形 236"/>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8" name="矩形 237"/>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9" name="矩形 238"/>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0" name="矩形 239"/>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241" name="组 240"/>
          <p:cNvGrpSpPr/>
          <p:nvPr userDrawn="1"/>
        </p:nvGrpSpPr>
        <p:grpSpPr>
          <a:xfrm rot="16200000">
            <a:off x="4063728" y="2013436"/>
            <a:ext cx="1016638" cy="1016639"/>
            <a:chOff x="0" y="1248227"/>
            <a:chExt cx="1248229" cy="1248230"/>
          </a:xfrm>
        </p:grpSpPr>
        <p:sp>
          <p:nvSpPr>
            <p:cNvPr id="242" name="矩形 241"/>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3" name="三角形 242"/>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4" name="三角形 243"/>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53" name="组 252"/>
          <p:cNvGrpSpPr/>
          <p:nvPr userDrawn="1"/>
        </p:nvGrpSpPr>
        <p:grpSpPr>
          <a:xfrm rot="10800000">
            <a:off x="9143247" y="-19842"/>
            <a:ext cx="1016630" cy="1016630"/>
            <a:chOff x="1248227" y="1248229"/>
            <a:chExt cx="1248229" cy="1248229"/>
          </a:xfrm>
        </p:grpSpPr>
        <p:sp>
          <p:nvSpPr>
            <p:cNvPr id="254" name="矩形 253"/>
            <p:cNvSpPr/>
            <p:nvPr userDrawn="1"/>
          </p:nvSpPr>
          <p:spPr>
            <a:xfrm>
              <a:off x="1248227" y="1248229"/>
              <a:ext cx="1248229" cy="12482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5" name="椭圆 254"/>
            <p:cNvSpPr/>
            <p:nvPr userDrawn="1"/>
          </p:nvSpPr>
          <p:spPr>
            <a:xfrm>
              <a:off x="1604898" y="1604900"/>
              <a:ext cx="534887" cy="5348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56" name="组 255"/>
          <p:cNvGrpSpPr/>
          <p:nvPr userDrawn="1"/>
        </p:nvGrpSpPr>
        <p:grpSpPr>
          <a:xfrm rot="10800000">
            <a:off x="9124776" y="995343"/>
            <a:ext cx="1028587" cy="1036564"/>
            <a:chOff x="1886852" y="1870267"/>
            <a:chExt cx="951721" cy="959102"/>
          </a:xfrm>
        </p:grpSpPr>
        <p:sp>
          <p:nvSpPr>
            <p:cNvPr id="257" name="直角三角形 25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8" name="直角三角形 25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59" name="组 258"/>
          <p:cNvGrpSpPr/>
          <p:nvPr userDrawn="1"/>
        </p:nvGrpSpPr>
        <p:grpSpPr>
          <a:xfrm>
            <a:off x="6098666" y="2016870"/>
            <a:ext cx="1016638" cy="1016638"/>
            <a:chOff x="2336" y="2502549"/>
            <a:chExt cx="1248229" cy="1248229"/>
          </a:xfrm>
        </p:grpSpPr>
        <p:sp>
          <p:nvSpPr>
            <p:cNvPr id="260" name="矩形 259"/>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61" name="组 260"/>
            <p:cNvGrpSpPr/>
            <p:nvPr userDrawn="1"/>
          </p:nvGrpSpPr>
          <p:grpSpPr>
            <a:xfrm>
              <a:off x="179050" y="2677296"/>
              <a:ext cx="894800" cy="898734"/>
              <a:chOff x="208038" y="2761329"/>
              <a:chExt cx="894800" cy="898734"/>
            </a:xfrm>
            <a:solidFill>
              <a:schemeClr val="accent1">
                <a:lumMod val="20000"/>
                <a:lumOff val="80000"/>
              </a:schemeClr>
            </a:solidFill>
          </p:grpSpPr>
          <p:sp>
            <p:nvSpPr>
              <p:cNvPr id="262" name="矩形 261"/>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3" name="矩形 262"/>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4" name="矩形 263"/>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5" name="矩形 264"/>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266" name="矩形 265"/>
          <p:cNvSpPr/>
          <p:nvPr userDrawn="1"/>
        </p:nvSpPr>
        <p:spPr>
          <a:xfrm>
            <a:off x="7113401" y="2016877"/>
            <a:ext cx="1016630" cy="10166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67" name="组 266"/>
          <p:cNvGrpSpPr/>
          <p:nvPr userDrawn="1"/>
        </p:nvGrpSpPr>
        <p:grpSpPr>
          <a:xfrm>
            <a:off x="9139245" y="2010506"/>
            <a:ext cx="1016639" cy="1023001"/>
            <a:chOff x="3759350" y="2494736"/>
            <a:chExt cx="1248230" cy="1256042"/>
          </a:xfrm>
        </p:grpSpPr>
        <p:sp>
          <p:nvSpPr>
            <p:cNvPr id="268" name="矩形 267"/>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69" name="组 268"/>
            <p:cNvGrpSpPr/>
            <p:nvPr userDrawn="1"/>
          </p:nvGrpSpPr>
          <p:grpSpPr>
            <a:xfrm>
              <a:off x="3774026" y="2495224"/>
              <a:ext cx="1233548" cy="1233548"/>
              <a:chOff x="3774026" y="2495224"/>
              <a:chExt cx="1189544" cy="1189544"/>
            </a:xfrm>
          </p:grpSpPr>
          <p:sp>
            <p:nvSpPr>
              <p:cNvPr id="270" name="椭圆 269"/>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1" name="椭圆 270"/>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2" name="椭圆 271"/>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3" name="椭圆 272"/>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274" name="组 273"/>
          <p:cNvGrpSpPr/>
          <p:nvPr userDrawn="1"/>
        </p:nvGrpSpPr>
        <p:grpSpPr>
          <a:xfrm>
            <a:off x="8116632" y="1991332"/>
            <a:ext cx="1028587" cy="1045184"/>
            <a:chOff x="1886852" y="1870267"/>
            <a:chExt cx="951721" cy="959102"/>
          </a:xfrm>
        </p:grpSpPr>
        <p:sp>
          <p:nvSpPr>
            <p:cNvPr id="275" name="直角三角形 274"/>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6" name="直角三角形 275"/>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77" name="组 276"/>
          <p:cNvGrpSpPr/>
          <p:nvPr userDrawn="1"/>
        </p:nvGrpSpPr>
        <p:grpSpPr>
          <a:xfrm>
            <a:off x="5079516" y="2016870"/>
            <a:ext cx="1026605" cy="1016638"/>
            <a:chOff x="0" y="0"/>
            <a:chExt cx="1248230" cy="1248229"/>
          </a:xfrm>
        </p:grpSpPr>
        <p:sp>
          <p:nvSpPr>
            <p:cNvPr id="278" name="矩形 277"/>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9" name="矩形 278"/>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80" name="矩形 279"/>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81" name="矩形 280"/>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82" name="矩形 281"/>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83" name="矩形 282"/>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84" name="矩形 283"/>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18" name="组 317"/>
          <p:cNvGrpSpPr/>
          <p:nvPr userDrawn="1"/>
        </p:nvGrpSpPr>
        <p:grpSpPr>
          <a:xfrm>
            <a:off x="10155573" y="2014211"/>
            <a:ext cx="1016638" cy="1016638"/>
            <a:chOff x="3725324" y="1238432"/>
            <a:chExt cx="1248229" cy="1248229"/>
          </a:xfrm>
        </p:grpSpPr>
        <p:sp>
          <p:nvSpPr>
            <p:cNvPr id="319" name="矩形 318"/>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20" name="矩形 319"/>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21" name="矩形 320"/>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22" name="矩形 321"/>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23" name="矩形 322"/>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24" name="矩形 323"/>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32" name="组 331"/>
          <p:cNvGrpSpPr/>
          <p:nvPr userDrawn="1"/>
        </p:nvGrpSpPr>
        <p:grpSpPr>
          <a:xfrm>
            <a:off x="11175362" y="2004836"/>
            <a:ext cx="1016638" cy="1016638"/>
            <a:chOff x="2336" y="2502549"/>
            <a:chExt cx="1248229" cy="1248229"/>
          </a:xfrm>
        </p:grpSpPr>
        <p:sp>
          <p:nvSpPr>
            <p:cNvPr id="333" name="矩形 332"/>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34" name="组 333"/>
            <p:cNvGrpSpPr/>
            <p:nvPr userDrawn="1"/>
          </p:nvGrpSpPr>
          <p:grpSpPr>
            <a:xfrm>
              <a:off x="179050" y="2677296"/>
              <a:ext cx="894800" cy="898734"/>
              <a:chOff x="208038" y="2761329"/>
              <a:chExt cx="894800" cy="898734"/>
            </a:xfrm>
            <a:solidFill>
              <a:schemeClr val="accent1">
                <a:lumMod val="20000"/>
                <a:lumOff val="80000"/>
              </a:schemeClr>
            </a:solidFill>
          </p:grpSpPr>
          <p:sp>
            <p:nvSpPr>
              <p:cNvPr id="335" name="矩形 334"/>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6" name="矩形 335"/>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7" name="矩形 336"/>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8" name="矩形 337"/>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339" name="组 338"/>
          <p:cNvGrpSpPr/>
          <p:nvPr userDrawn="1"/>
        </p:nvGrpSpPr>
        <p:grpSpPr>
          <a:xfrm rot="5400000">
            <a:off x="11175361" y="997571"/>
            <a:ext cx="1016638" cy="1016639"/>
            <a:chOff x="0" y="1248227"/>
            <a:chExt cx="1248229" cy="1248230"/>
          </a:xfrm>
        </p:grpSpPr>
        <p:sp>
          <p:nvSpPr>
            <p:cNvPr id="340" name="矩形 339"/>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1" name="三角形 340"/>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2" name="三角形 341"/>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43" name="组 342"/>
          <p:cNvGrpSpPr/>
          <p:nvPr userDrawn="1"/>
        </p:nvGrpSpPr>
        <p:grpSpPr>
          <a:xfrm>
            <a:off x="11175360" y="-21458"/>
            <a:ext cx="1016639" cy="1016638"/>
            <a:chOff x="0" y="0"/>
            <a:chExt cx="1248230" cy="1248229"/>
          </a:xfrm>
        </p:grpSpPr>
        <p:sp>
          <p:nvSpPr>
            <p:cNvPr id="344" name="矩形 343"/>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5" name="矩形 344"/>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6" name="矩形 345"/>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7" name="矩形 346"/>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8" name="矩形 347"/>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9" name="矩形 348"/>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0" name="矩形 349"/>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51" name="组 350"/>
          <p:cNvGrpSpPr/>
          <p:nvPr userDrawn="1"/>
        </p:nvGrpSpPr>
        <p:grpSpPr>
          <a:xfrm rot="10800000">
            <a:off x="10149606" y="994138"/>
            <a:ext cx="1026605" cy="1016638"/>
            <a:chOff x="0" y="0"/>
            <a:chExt cx="1248230" cy="1248229"/>
          </a:xfrm>
        </p:grpSpPr>
        <p:sp>
          <p:nvSpPr>
            <p:cNvPr id="352" name="矩形 351"/>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3" name="矩形 352"/>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4" name="矩形 353"/>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5" name="矩形 354"/>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6" name="矩形 355"/>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7" name="矩形 356"/>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8" name="矩形 357"/>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59" name="组 358"/>
          <p:cNvGrpSpPr/>
          <p:nvPr userDrawn="1"/>
        </p:nvGrpSpPr>
        <p:grpSpPr>
          <a:xfrm rot="10800000">
            <a:off x="10158955" y="-10478"/>
            <a:ext cx="1016638" cy="1016639"/>
            <a:chOff x="0" y="1248227"/>
            <a:chExt cx="1248229" cy="1248230"/>
          </a:xfrm>
        </p:grpSpPr>
        <p:sp>
          <p:nvSpPr>
            <p:cNvPr id="360" name="矩形 359"/>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61" name="三角形 360"/>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62" name="三角形 361"/>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365" name="文本占位符 258"/>
          <p:cNvSpPr>
            <a:spLocks noGrp="1"/>
          </p:cNvSpPr>
          <p:nvPr>
            <p:ph type="body" sz="quarter" idx="12"/>
          </p:nvPr>
        </p:nvSpPr>
        <p:spPr>
          <a:xfrm>
            <a:off x="2537367" y="3598465"/>
            <a:ext cx="7117268" cy="840354"/>
          </a:xfrm>
          <a:prstGeom prst="rect">
            <a:avLst/>
          </a:prstGeom>
        </p:spPr>
        <p:txBody>
          <a:bodyPr anchor="ctr"/>
          <a:lstStyle>
            <a:lvl1pPr marL="0" indent="0" algn="ctr">
              <a:buNone/>
              <a:defRPr sz="6000" b="1">
                <a:solidFill>
                  <a:schemeClr val="accent1"/>
                </a:solidFill>
              </a:defRPr>
            </a:lvl1pPr>
          </a:lstStyle>
          <a:p>
            <a:pPr lvl="0"/>
            <a:endParaRPr kumimoji="1" lang="zh-CN" altLang="en-US" dirty="0"/>
          </a:p>
        </p:txBody>
      </p:sp>
      <p:sp>
        <p:nvSpPr>
          <p:cNvPr id="366" name="文本占位符 258"/>
          <p:cNvSpPr>
            <a:spLocks noGrp="1"/>
          </p:cNvSpPr>
          <p:nvPr>
            <p:ph type="body" sz="quarter" idx="13"/>
          </p:nvPr>
        </p:nvSpPr>
        <p:spPr>
          <a:xfrm>
            <a:off x="2547486" y="4438819"/>
            <a:ext cx="7117268" cy="543884"/>
          </a:xfrm>
          <a:prstGeom prst="rect">
            <a:avLst/>
          </a:prstGeom>
        </p:spPr>
        <p:txBody>
          <a:bodyPr anchor="ctr"/>
          <a:lstStyle>
            <a:lvl1pPr marL="0" indent="0" algn="ctr">
              <a:buNone/>
              <a:defRPr sz="2400" b="1">
                <a:solidFill>
                  <a:schemeClr val="accent1"/>
                </a:solidFill>
              </a:defRPr>
            </a:lvl1pPr>
          </a:lstStyle>
          <a:p>
            <a:pPr lvl="0"/>
            <a:endParaRPr kumimoji="1" lang="zh-CN" altLang="en-US" dirty="0"/>
          </a:p>
        </p:txBody>
      </p:sp>
      <p:sp>
        <p:nvSpPr>
          <p:cNvPr id="367" name="文本占位符 258"/>
          <p:cNvSpPr>
            <a:spLocks noGrp="1"/>
          </p:cNvSpPr>
          <p:nvPr>
            <p:ph type="body" sz="quarter" idx="14"/>
          </p:nvPr>
        </p:nvSpPr>
        <p:spPr>
          <a:xfrm>
            <a:off x="2537367" y="5100794"/>
            <a:ext cx="7117268" cy="339015"/>
          </a:xfrm>
          <a:prstGeom prst="rect">
            <a:avLst/>
          </a:prstGeom>
        </p:spPr>
        <p:txBody>
          <a:bodyPr anchor="ctr"/>
          <a:lstStyle>
            <a:lvl1pPr marL="0" indent="0" algn="ctr">
              <a:buNone/>
              <a:defRPr sz="1600" b="0">
                <a:solidFill>
                  <a:schemeClr val="accent1"/>
                </a:solidFill>
              </a:defRPr>
            </a:lvl1pPr>
          </a:lstStyle>
          <a:p>
            <a:pPr lvl="0"/>
            <a:endParaRPr kumimoji="1" lang="zh-CN" altLang="en-US" dirty="0"/>
          </a:p>
        </p:txBody>
      </p:sp>
    </p:spTree>
    <p:extLst>
      <p:ext uri="{BB962C8B-B14F-4D97-AF65-F5344CB8AC3E}">
        <p14:creationId xmlns:p14="http://schemas.microsoft.com/office/powerpoint/2010/main" val="819091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2932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1769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260" name="组 259"/>
          <p:cNvGrpSpPr/>
          <p:nvPr userDrawn="1"/>
        </p:nvGrpSpPr>
        <p:grpSpPr>
          <a:xfrm>
            <a:off x="-2" y="-9286"/>
            <a:ext cx="12192001" cy="2066798"/>
            <a:chOff x="-1" y="-9286"/>
            <a:chExt cx="11812890" cy="2002531"/>
          </a:xfrm>
        </p:grpSpPr>
        <p:grpSp>
          <p:nvGrpSpPr>
            <p:cNvPr id="2" name="组 1"/>
            <p:cNvGrpSpPr/>
            <p:nvPr userDrawn="1"/>
          </p:nvGrpSpPr>
          <p:grpSpPr>
            <a:xfrm>
              <a:off x="986771" y="281"/>
              <a:ext cx="986772" cy="986772"/>
              <a:chOff x="1248229" y="0"/>
              <a:chExt cx="1248229" cy="1248229"/>
            </a:xfrm>
          </p:grpSpPr>
          <p:sp>
            <p:nvSpPr>
              <p:cNvPr id="3" name="矩形 2"/>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 name="矩形 3"/>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 name="矩形 4"/>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矩形 5"/>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 name="矩形 6"/>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 name="矩形 7"/>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 name="组 8"/>
            <p:cNvGrpSpPr/>
            <p:nvPr userDrawn="1"/>
          </p:nvGrpSpPr>
          <p:grpSpPr>
            <a:xfrm>
              <a:off x="1973542" y="280"/>
              <a:ext cx="998370" cy="998370"/>
              <a:chOff x="2496456" y="-1"/>
              <a:chExt cx="1262899" cy="1262899"/>
            </a:xfrm>
          </p:grpSpPr>
          <p:sp>
            <p:nvSpPr>
              <p:cNvPr id="10" name="直角三角形 9"/>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 name="直角三角形 10"/>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2" name="组 11"/>
            <p:cNvGrpSpPr/>
            <p:nvPr userDrawn="1"/>
          </p:nvGrpSpPr>
          <p:grpSpPr>
            <a:xfrm>
              <a:off x="986770" y="968245"/>
              <a:ext cx="986764" cy="986764"/>
              <a:chOff x="1248227" y="1248229"/>
              <a:chExt cx="1248229" cy="1248229"/>
            </a:xfrm>
          </p:grpSpPr>
          <p:sp>
            <p:nvSpPr>
              <p:cNvPr id="13" name="矩形 12"/>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 name="组 14"/>
            <p:cNvGrpSpPr/>
            <p:nvPr userDrawn="1"/>
          </p:nvGrpSpPr>
          <p:grpSpPr>
            <a:xfrm>
              <a:off x="-1" y="968244"/>
              <a:ext cx="986772" cy="986773"/>
              <a:chOff x="0" y="1248227"/>
              <a:chExt cx="1248229" cy="1248230"/>
            </a:xfrm>
          </p:grpSpPr>
          <p:sp>
            <p:nvSpPr>
              <p:cNvPr id="16" name="矩形 15"/>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三角形 16"/>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 name="三角形 17"/>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 name="组 18"/>
            <p:cNvGrpSpPr/>
            <p:nvPr userDrawn="1"/>
          </p:nvGrpSpPr>
          <p:grpSpPr>
            <a:xfrm>
              <a:off x="-1" y="281"/>
              <a:ext cx="986773" cy="986772"/>
              <a:chOff x="0" y="0"/>
              <a:chExt cx="1248230" cy="1248229"/>
            </a:xfrm>
          </p:grpSpPr>
          <p:sp>
            <p:nvSpPr>
              <p:cNvPr id="20" name="矩形 19"/>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矩形 20"/>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矩形 21"/>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 name="矩形 22"/>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矩形 23"/>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矩形 24"/>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矩形 25"/>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7" name="组 26"/>
            <p:cNvGrpSpPr/>
            <p:nvPr userDrawn="1"/>
          </p:nvGrpSpPr>
          <p:grpSpPr>
            <a:xfrm rot="10800000">
              <a:off x="1973537" y="968242"/>
              <a:ext cx="998376" cy="986768"/>
              <a:chOff x="5617024" y="653140"/>
              <a:chExt cx="2496460" cy="2467431"/>
            </a:xfrm>
          </p:grpSpPr>
          <p:grpSp>
            <p:nvGrpSpPr>
              <p:cNvPr id="28" name="组 27"/>
              <p:cNvGrpSpPr/>
              <p:nvPr userDrawn="1"/>
            </p:nvGrpSpPr>
            <p:grpSpPr>
              <a:xfrm>
                <a:off x="5617025" y="655563"/>
                <a:ext cx="1248230" cy="1248229"/>
                <a:chOff x="5617025" y="655563"/>
                <a:chExt cx="1248230" cy="1248229"/>
              </a:xfrm>
            </p:grpSpPr>
            <p:sp>
              <p:nvSpPr>
                <p:cNvPr id="38" name="直角三角形 3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直角三角形 3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9" name="组 28"/>
              <p:cNvGrpSpPr/>
              <p:nvPr userDrawn="1"/>
            </p:nvGrpSpPr>
            <p:grpSpPr>
              <a:xfrm>
                <a:off x="6865254" y="653140"/>
                <a:ext cx="1248230" cy="1248229"/>
                <a:chOff x="5617025" y="655563"/>
                <a:chExt cx="1248230" cy="1248229"/>
              </a:xfrm>
            </p:grpSpPr>
            <p:sp>
              <p:nvSpPr>
                <p:cNvPr id="36" name="直角三角形 35"/>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7" name="直角三角形 36"/>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0" name="组 29"/>
              <p:cNvGrpSpPr/>
              <p:nvPr userDrawn="1"/>
            </p:nvGrpSpPr>
            <p:grpSpPr>
              <a:xfrm>
                <a:off x="5617024" y="1872342"/>
                <a:ext cx="1248230" cy="1248229"/>
                <a:chOff x="5617025" y="655563"/>
                <a:chExt cx="1248230" cy="1248229"/>
              </a:xfrm>
            </p:grpSpPr>
            <p:sp>
              <p:nvSpPr>
                <p:cNvPr id="34" name="直角三角形 3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直角三角形 3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1" name="组 30"/>
              <p:cNvGrpSpPr/>
              <p:nvPr userDrawn="1"/>
            </p:nvGrpSpPr>
            <p:grpSpPr>
              <a:xfrm>
                <a:off x="6865253" y="1869919"/>
                <a:ext cx="1248230" cy="1248229"/>
                <a:chOff x="5617025" y="655563"/>
                <a:chExt cx="1248230" cy="1248229"/>
              </a:xfrm>
            </p:grpSpPr>
            <p:sp>
              <p:nvSpPr>
                <p:cNvPr id="32" name="直角三角形 3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直角三角形 3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40" name="组 39"/>
            <p:cNvGrpSpPr/>
            <p:nvPr userDrawn="1"/>
          </p:nvGrpSpPr>
          <p:grpSpPr>
            <a:xfrm>
              <a:off x="2971911" y="281"/>
              <a:ext cx="986772" cy="986772"/>
              <a:chOff x="3725324" y="1238432"/>
              <a:chExt cx="1248229" cy="1248229"/>
            </a:xfrm>
          </p:grpSpPr>
          <p:sp>
            <p:nvSpPr>
              <p:cNvPr id="41" name="矩形 40"/>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2" name="矩形 41"/>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3" name="矩形 42"/>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4" name="矩形 43"/>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5" name="矩形 44"/>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矩形 45"/>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7" name="组 46"/>
            <p:cNvGrpSpPr/>
            <p:nvPr userDrawn="1"/>
          </p:nvGrpSpPr>
          <p:grpSpPr>
            <a:xfrm rot="5400000">
              <a:off x="2971908" y="973063"/>
              <a:ext cx="986772" cy="986773"/>
              <a:chOff x="0" y="1248227"/>
              <a:chExt cx="1248229" cy="1248230"/>
            </a:xfrm>
          </p:grpSpPr>
          <p:sp>
            <p:nvSpPr>
              <p:cNvPr id="48" name="矩形 47"/>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9" name="三角形 48"/>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0" name="三角形 49"/>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1" name="组 50"/>
            <p:cNvGrpSpPr/>
            <p:nvPr userDrawn="1"/>
          </p:nvGrpSpPr>
          <p:grpSpPr>
            <a:xfrm>
              <a:off x="6883615" y="7136"/>
              <a:ext cx="986772" cy="986772"/>
              <a:chOff x="2336" y="2502549"/>
              <a:chExt cx="1248229" cy="1248229"/>
            </a:xfrm>
          </p:grpSpPr>
          <p:sp>
            <p:nvSpPr>
              <p:cNvPr id="52" name="矩形 51"/>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3" name="组 52"/>
              <p:cNvGrpSpPr/>
              <p:nvPr userDrawn="1"/>
            </p:nvGrpSpPr>
            <p:grpSpPr>
              <a:xfrm>
                <a:off x="179050" y="2677296"/>
                <a:ext cx="894800" cy="898734"/>
                <a:chOff x="208038" y="2761329"/>
                <a:chExt cx="894800" cy="898734"/>
              </a:xfrm>
              <a:solidFill>
                <a:schemeClr val="accent1">
                  <a:lumMod val="20000"/>
                  <a:lumOff val="80000"/>
                </a:schemeClr>
              </a:solidFill>
            </p:grpSpPr>
            <p:sp>
              <p:nvSpPr>
                <p:cNvPr id="54" name="矩形 53"/>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5" name="矩形 54"/>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6" name="矩形 55"/>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7" name="矩形 56"/>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58" name="矩形 57"/>
            <p:cNvSpPr/>
            <p:nvPr userDrawn="1"/>
          </p:nvSpPr>
          <p:spPr>
            <a:xfrm>
              <a:off x="7868540" y="7143"/>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9" name="组 58"/>
            <p:cNvGrpSpPr/>
            <p:nvPr userDrawn="1"/>
          </p:nvGrpSpPr>
          <p:grpSpPr>
            <a:xfrm>
              <a:off x="9853677" y="959"/>
              <a:ext cx="986773" cy="992948"/>
              <a:chOff x="3759350" y="2494736"/>
              <a:chExt cx="1248230" cy="1256042"/>
            </a:xfrm>
          </p:grpSpPr>
          <p:sp>
            <p:nvSpPr>
              <p:cNvPr id="60" name="矩形 59"/>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1" name="组 60"/>
              <p:cNvGrpSpPr/>
              <p:nvPr userDrawn="1"/>
            </p:nvGrpSpPr>
            <p:grpSpPr>
              <a:xfrm>
                <a:off x="3774026" y="2495224"/>
                <a:ext cx="1233548" cy="1233548"/>
                <a:chOff x="3774026" y="2495224"/>
                <a:chExt cx="1189544" cy="1189544"/>
              </a:xfrm>
            </p:grpSpPr>
            <p:sp>
              <p:nvSpPr>
                <p:cNvPr id="62" name="椭圆 61"/>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3" name="椭圆 62"/>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4" name="椭圆 63"/>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66" name="组 65"/>
            <p:cNvGrpSpPr/>
            <p:nvPr userDrawn="1"/>
          </p:nvGrpSpPr>
          <p:grpSpPr>
            <a:xfrm>
              <a:off x="8861106" y="-9286"/>
              <a:ext cx="998370" cy="1006112"/>
              <a:chOff x="1886852" y="1870267"/>
              <a:chExt cx="951721" cy="959102"/>
            </a:xfrm>
          </p:grpSpPr>
          <p:sp>
            <p:nvSpPr>
              <p:cNvPr id="67" name="直角三角形 6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8" name="直角三角形 6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8" name="组 117"/>
            <p:cNvGrpSpPr/>
            <p:nvPr userDrawn="1"/>
          </p:nvGrpSpPr>
          <p:grpSpPr>
            <a:xfrm rot="10800000">
              <a:off x="9855716" y="990052"/>
              <a:ext cx="986772" cy="986772"/>
              <a:chOff x="2336" y="2502549"/>
              <a:chExt cx="1248229" cy="1248229"/>
            </a:xfrm>
          </p:grpSpPr>
          <p:sp>
            <p:nvSpPr>
              <p:cNvPr id="119" name="矩形 118"/>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0" name="组 119"/>
              <p:cNvGrpSpPr/>
              <p:nvPr userDrawn="1"/>
            </p:nvGrpSpPr>
            <p:grpSpPr>
              <a:xfrm>
                <a:off x="179050" y="2677296"/>
                <a:ext cx="894800" cy="898734"/>
                <a:chOff x="208038" y="2761329"/>
                <a:chExt cx="894800" cy="898734"/>
              </a:xfrm>
              <a:solidFill>
                <a:schemeClr val="accent1">
                  <a:lumMod val="20000"/>
                  <a:lumOff val="80000"/>
                </a:schemeClr>
              </a:solidFill>
            </p:grpSpPr>
            <p:sp>
              <p:nvSpPr>
                <p:cNvPr id="121" name="矩形 120"/>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2" name="矩形 121"/>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3" name="矩形 122"/>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4" name="矩形 123"/>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125" name="矩形 124"/>
            <p:cNvSpPr/>
            <p:nvPr userDrawn="1"/>
          </p:nvSpPr>
          <p:spPr>
            <a:xfrm rot="10800000">
              <a:off x="8870799" y="990052"/>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6" name="组 125"/>
            <p:cNvGrpSpPr/>
            <p:nvPr userDrawn="1"/>
          </p:nvGrpSpPr>
          <p:grpSpPr>
            <a:xfrm rot="10800000">
              <a:off x="6903583" y="990052"/>
              <a:ext cx="986773" cy="992948"/>
              <a:chOff x="3759350" y="2494736"/>
              <a:chExt cx="1248230" cy="1256042"/>
            </a:xfrm>
          </p:grpSpPr>
          <p:sp>
            <p:nvSpPr>
              <p:cNvPr id="127" name="矩形 126"/>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8" name="组 127"/>
              <p:cNvGrpSpPr/>
              <p:nvPr userDrawn="1"/>
            </p:nvGrpSpPr>
            <p:grpSpPr>
              <a:xfrm>
                <a:off x="3774026" y="2495224"/>
                <a:ext cx="1233548" cy="1233548"/>
                <a:chOff x="3774026" y="2495224"/>
                <a:chExt cx="1189544" cy="1189544"/>
              </a:xfrm>
            </p:grpSpPr>
            <p:sp>
              <p:nvSpPr>
                <p:cNvPr id="129" name="椭圆 128"/>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0" name="椭圆 129"/>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1" name="椭圆 130"/>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2" name="椭圆 131"/>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33" name="组 132"/>
            <p:cNvGrpSpPr/>
            <p:nvPr userDrawn="1"/>
          </p:nvGrpSpPr>
          <p:grpSpPr>
            <a:xfrm rot="10800000">
              <a:off x="7885435" y="987133"/>
              <a:ext cx="998370" cy="1006112"/>
              <a:chOff x="1886852" y="1870267"/>
              <a:chExt cx="951721" cy="959102"/>
            </a:xfrm>
          </p:grpSpPr>
          <p:sp>
            <p:nvSpPr>
              <p:cNvPr id="134" name="直角三角形 133"/>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5" name="直角三角形 134"/>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6" name="组 135"/>
            <p:cNvGrpSpPr/>
            <p:nvPr userDrawn="1"/>
          </p:nvGrpSpPr>
          <p:grpSpPr>
            <a:xfrm rot="10800000">
              <a:off x="3950148" y="-5731"/>
              <a:ext cx="998370" cy="1006112"/>
              <a:chOff x="1886852" y="1870267"/>
              <a:chExt cx="951721" cy="959102"/>
            </a:xfrm>
          </p:grpSpPr>
          <p:sp>
            <p:nvSpPr>
              <p:cNvPr id="137" name="直角三角形 13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8" name="直角三角形 13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9" name="组 138"/>
            <p:cNvGrpSpPr/>
            <p:nvPr userDrawn="1"/>
          </p:nvGrpSpPr>
          <p:grpSpPr>
            <a:xfrm rot="10800000">
              <a:off x="3944345" y="975982"/>
              <a:ext cx="986772" cy="986772"/>
              <a:chOff x="2336" y="2502549"/>
              <a:chExt cx="1248229" cy="1248229"/>
            </a:xfrm>
          </p:grpSpPr>
          <p:sp>
            <p:nvSpPr>
              <p:cNvPr id="140" name="矩形 139"/>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41" name="组 140"/>
              <p:cNvGrpSpPr/>
              <p:nvPr userDrawn="1"/>
            </p:nvGrpSpPr>
            <p:grpSpPr>
              <a:xfrm>
                <a:off x="179050" y="2677296"/>
                <a:ext cx="894800" cy="898734"/>
                <a:chOff x="208038" y="2761329"/>
                <a:chExt cx="894800" cy="898734"/>
              </a:xfrm>
              <a:solidFill>
                <a:schemeClr val="accent1">
                  <a:lumMod val="20000"/>
                  <a:lumOff val="80000"/>
                </a:schemeClr>
              </a:solidFill>
            </p:grpSpPr>
            <p:sp>
              <p:nvSpPr>
                <p:cNvPr id="142" name="矩形 141"/>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3" name="矩形 142"/>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4" name="矩形 143"/>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5" name="矩形 144"/>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46" name="组 145"/>
            <p:cNvGrpSpPr/>
            <p:nvPr userDrawn="1"/>
          </p:nvGrpSpPr>
          <p:grpSpPr>
            <a:xfrm rot="16200000">
              <a:off x="10826116" y="959"/>
              <a:ext cx="986772" cy="986773"/>
              <a:chOff x="0" y="1248227"/>
              <a:chExt cx="1248229" cy="1248230"/>
            </a:xfrm>
          </p:grpSpPr>
          <p:sp>
            <p:nvSpPr>
              <p:cNvPr id="147" name="矩形 146"/>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8" name="三角形 147"/>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9" name="三角形 148"/>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0" name="组 149"/>
            <p:cNvGrpSpPr/>
            <p:nvPr userDrawn="1"/>
          </p:nvGrpSpPr>
          <p:grpSpPr>
            <a:xfrm rot="10800000">
              <a:off x="10826116" y="990052"/>
              <a:ext cx="986773" cy="986772"/>
              <a:chOff x="0" y="0"/>
              <a:chExt cx="1248230" cy="1248229"/>
            </a:xfrm>
          </p:grpSpPr>
          <p:sp>
            <p:nvSpPr>
              <p:cNvPr id="151" name="矩形 150"/>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2" name="矩形 151"/>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3" name="矩形 152"/>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4" name="矩形 153"/>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5" name="矩形 154"/>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6" name="矩形 155"/>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7" name="矩形 156"/>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0" name="组 189"/>
            <p:cNvGrpSpPr/>
            <p:nvPr userDrawn="1"/>
          </p:nvGrpSpPr>
          <p:grpSpPr>
            <a:xfrm>
              <a:off x="4922573" y="7139"/>
              <a:ext cx="986772" cy="986772"/>
              <a:chOff x="1248229" y="0"/>
              <a:chExt cx="1248229" cy="1248229"/>
            </a:xfrm>
          </p:grpSpPr>
          <p:sp>
            <p:nvSpPr>
              <p:cNvPr id="191" name="矩形 190"/>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2" name="矩形 191"/>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3" name="矩形 192"/>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4" name="矩形 193"/>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5" name="矩形 194"/>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6" name="矩形 195"/>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7" name="组 196"/>
            <p:cNvGrpSpPr/>
            <p:nvPr userDrawn="1"/>
          </p:nvGrpSpPr>
          <p:grpSpPr>
            <a:xfrm>
              <a:off x="5909344" y="7138"/>
              <a:ext cx="998370" cy="998370"/>
              <a:chOff x="2496456" y="-1"/>
              <a:chExt cx="1262899" cy="1262899"/>
            </a:xfrm>
          </p:grpSpPr>
          <p:sp>
            <p:nvSpPr>
              <p:cNvPr id="198" name="直角三角形 197"/>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9" name="直角三角形 198"/>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0" name="组 199"/>
            <p:cNvGrpSpPr/>
            <p:nvPr userDrawn="1"/>
          </p:nvGrpSpPr>
          <p:grpSpPr>
            <a:xfrm>
              <a:off x="4922572" y="975103"/>
              <a:ext cx="986764" cy="986764"/>
              <a:chOff x="1248227" y="1248229"/>
              <a:chExt cx="1248229" cy="1248229"/>
            </a:xfrm>
          </p:grpSpPr>
          <p:sp>
            <p:nvSpPr>
              <p:cNvPr id="201" name="矩形 200"/>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2" name="椭圆 201"/>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3" name="组 202"/>
            <p:cNvGrpSpPr/>
            <p:nvPr userDrawn="1"/>
          </p:nvGrpSpPr>
          <p:grpSpPr>
            <a:xfrm rot="10800000">
              <a:off x="5909339" y="975100"/>
              <a:ext cx="998376" cy="986768"/>
              <a:chOff x="5617024" y="653140"/>
              <a:chExt cx="2496460" cy="2467431"/>
            </a:xfrm>
          </p:grpSpPr>
          <p:grpSp>
            <p:nvGrpSpPr>
              <p:cNvPr id="204" name="组 203"/>
              <p:cNvGrpSpPr/>
              <p:nvPr userDrawn="1"/>
            </p:nvGrpSpPr>
            <p:grpSpPr>
              <a:xfrm>
                <a:off x="5617025" y="655563"/>
                <a:ext cx="1248230" cy="1248229"/>
                <a:chOff x="5617025" y="655563"/>
                <a:chExt cx="1248230" cy="1248229"/>
              </a:xfrm>
            </p:grpSpPr>
            <p:sp>
              <p:nvSpPr>
                <p:cNvPr id="214" name="直角三角形 21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5" name="直角三角形 21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5" name="组 204"/>
              <p:cNvGrpSpPr/>
              <p:nvPr userDrawn="1"/>
            </p:nvGrpSpPr>
            <p:grpSpPr>
              <a:xfrm>
                <a:off x="6865254" y="653140"/>
                <a:ext cx="1248230" cy="1248229"/>
                <a:chOff x="5617025" y="655563"/>
                <a:chExt cx="1248230" cy="1248229"/>
              </a:xfrm>
            </p:grpSpPr>
            <p:sp>
              <p:nvSpPr>
                <p:cNvPr id="212" name="直角三角形 21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3" name="直角三角形 21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6" name="组 205"/>
              <p:cNvGrpSpPr/>
              <p:nvPr userDrawn="1"/>
            </p:nvGrpSpPr>
            <p:grpSpPr>
              <a:xfrm>
                <a:off x="5617024" y="1872342"/>
                <a:ext cx="1248230" cy="1248229"/>
                <a:chOff x="5617025" y="655563"/>
                <a:chExt cx="1248230" cy="1248229"/>
              </a:xfrm>
            </p:grpSpPr>
            <p:sp>
              <p:nvSpPr>
                <p:cNvPr id="210" name="直角三角形 209"/>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1" name="直角三角形 210"/>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7" name="组 206"/>
              <p:cNvGrpSpPr/>
              <p:nvPr userDrawn="1"/>
            </p:nvGrpSpPr>
            <p:grpSpPr>
              <a:xfrm>
                <a:off x="6865253" y="1869919"/>
                <a:ext cx="1248230" cy="1248229"/>
                <a:chOff x="5617025" y="655563"/>
                <a:chExt cx="1248230" cy="1248229"/>
              </a:xfrm>
            </p:grpSpPr>
            <p:sp>
              <p:nvSpPr>
                <p:cNvPr id="208" name="直角三角形 20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9" name="直角三角形 20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sp>
        <p:nvSpPr>
          <p:cNvPr id="258" name="文本占位符 258"/>
          <p:cNvSpPr>
            <a:spLocks noGrp="1"/>
          </p:cNvSpPr>
          <p:nvPr>
            <p:ph type="body" sz="quarter" idx="11" hasCustomPrompt="1"/>
          </p:nvPr>
        </p:nvSpPr>
        <p:spPr>
          <a:xfrm>
            <a:off x="6137089" y="2824282"/>
            <a:ext cx="1111623" cy="840354"/>
          </a:xfrm>
          <a:prstGeom prst="rect">
            <a:avLst/>
          </a:prstGeom>
        </p:spPr>
        <p:txBody>
          <a:bodyPr/>
          <a:lstStyle>
            <a:lvl1pPr marL="0" indent="0" algn="l">
              <a:buNone/>
              <a:defRPr sz="6000" b="1">
                <a:solidFill>
                  <a:schemeClr val="accent1"/>
                </a:solidFill>
              </a:defRPr>
            </a:lvl1pPr>
          </a:lstStyle>
          <a:p>
            <a:pPr lvl="0"/>
            <a:r>
              <a:rPr kumimoji="1" lang="en-US" altLang="zh-CN" smtClean="0"/>
              <a:t>00</a:t>
            </a:r>
            <a:endParaRPr kumimoji="1" lang="zh-CN" altLang="en-US" dirty="0"/>
          </a:p>
        </p:txBody>
      </p:sp>
      <p:sp>
        <p:nvSpPr>
          <p:cNvPr id="259" name="文本占位符 258"/>
          <p:cNvSpPr>
            <a:spLocks noGrp="1"/>
          </p:cNvSpPr>
          <p:nvPr>
            <p:ph type="body" sz="quarter" idx="12"/>
          </p:nvPr>
        </p:nvSpPr>
        <p:spPr>
          <a:xfrm>
            <a:off x="7248712" y="2824282"/>
            <a:ext cx="3998259" cy="840354"/>
          </a:xfrm>
          <a:prstGeom prst="rect">
            <a:avLst/>
          </a:prstGeom>
        </p:spPr>
        <p:txBody>
          <a:bodyPr anchor="ctr"/>
          <a:lstStyle>
            <a:lvl1pPr marL="0" indent="0" algn="l">
              <a:buNone/>
              <a:defRPr sz="3600" b="1">
                <a:solidFill>
                  <a:schemeClr val="accent1"/>
                </a:solidFill>
              </a:defRPr>
            </a:lvl1pPr>
          </a:lstStyle>
          <a:p>
            <a:pPr lvl="0"/>
            <a:endParaRPr kumimoji="1" lang="zh-CN" altLang="en-US" dirty="0"/>
          </a:p>
        </p:txBody>
      </p:sp>
      <p:sp>
        <p:nvSpPr>
          <p:cNvPr id="261" name="文本占位符 258"/>
          <p:cNvSpPr>
            <a:spLocks noGrp="1"/>
          </p:cNvSpPr>
          <p:nvPr>
            <p:ph type="body" sz="quarter" idx="13" hasCustomPrompt="1"/>
          </p:nvPr>
        </p:nvSpPr>
        <p:spPr>
          <a:xfrm>
            <a:off x="6137089" y="3911345"/>
            <a:ext cx="1111623" cy="840354"/>
          </a:xfrm>
          <a:prstGeom prst="rect">
            <a:avLst/>
          </a:prstGeom>
        </p:spPr>
        <p:txBody>
          <a:bodyPr/>
          <a:lstStyle>
            <a:lvl1pPr marL="0" indent="0" algn="l">
              <a:buNone/>
              <a:defRPr sz="6000" b="1">
                <a:solidFill>
                  <a:schemeClr val="accent1"/>
                </a:solidFill>
              </a:defRPr>
            </a:lvl1pPr>
          </a:lstStyle>
          <a:p>
            <a:pPr lvl="0"/>
            <a:r>
              <a:rPr kumimoji="1" lang="en-US" altLang="zh-CN" smtClean="0"/>
              <a:t>00</a:t>
            </a:r>
            <a:endParaRPr kumimoji="1" lang="zh-CN" altLang="en-US" dirty="0"/>
          </a:p>
        </p:txBody>
      </p:sp>
      <p:sp>
        <p:nvSpPr>
          <p:cNvPr id="262" name="文本占位符 258"/>
          <p:cNvSpPr>
            <a:spLocks noGrp="1"/>
          </p:cNvSpPr>
          <p:nvPr>
            <p:ph type="body" sz="quarter" idx="14"/>
          </p:nvPr>
        </p:nvSpPr>
        <p:spPr>
          <a:xfrm>
            <a:off x="7248712" y="3911345"/>
            <a:ext cx="3998259" cy="840354"/>
          </a:xfrm>
          <a:prstGeom prst="rect">
            <a:avLst/>
          </a:prstGeom>
        </p:spPr>
        <p:txBody>
          <a:bodyPr anchor="ctr"/>
          <a:lstStyle>
            <a:lvl1pPr marL="0" indent="0" algn="l">
              <a:buNone/>
              <a:defRPr sz="3600" b="1">
                <a:solidFill>
                  <a:schemeClr val="accent1"/>
                </a:solidFill>
              </a:defRPr>
            </a:lvl1pPr>
          </a:lstStyle>
          <a:p>
            <a:pPr lvl="0"/>
            <a:endParaRPr kumimoji="1" lang="zh-CN" altLang="en-US" dirty="0"/>
          </a:p>
        </p:txBody>
      </p:sp>
      <p:sp>
        <p:nvSpPr>
          <p:cNvPr id="263" name="文本占位符 258"/>
          <p:cNvSpPr>
            <a:spLocks noGrp="1"/>
          </p:cNvSpPr>
          <p:nvPr>
            <p:ph type="body" sz="quarter" idx="15" hasCustomPrompt="1"/>
          </p:nvPr>
        </p:nvSpPr>
        <p:spPr>
          <a:xfrm>
            <a:off x="6137089" y="4998408"/>
            <a:ext cx="1111623" cy="840354"/>
          </a:xfrm>
          <a:prstGeom prst="rect">
            <a:avLst/>
          </a:prstGeom>
        </p:spPr>
        <p:txBody>
          <a:bodyPr/>
          <a:lstStyle>
            <a:lvl1pPr marL="0" indent="0" algn="l">
              <a:buNone/>
              <a:defRPr sz="6000" b="1">
                <a:solidFill>
                  <a:schemeClr val="accent1"/>
                </a:solidFill>
              </a:defRPr>
            </a:lvl1pPr>
          </a:lstStyle>
          <a:p>
            <a:pPr lvl="0"/>
            <a:r>
              <a:rPr kumimoji="1" lang="en-US" altLang="zh-CN" smtClean="0"/>
              <a:t>00</a:t>
            </a:r>
            <a:endParaRPr kumimoji="1" lang="zh-CN" altLang="en-US" dirty="0"/>
          </a:p>
        </p:txBody>
      </p:sp>
      <p:sp>
        <p:nvSpPr>
          <p:cNvPr id="264" name="文本占位符 258"/>
          <p:cNvSpPr>
            <a:spLocks noGrp="1"/>
          </p:cNvSpPr>
          <p:nvPr>
            <p:ph type="body" sz="quarter" idx="16"/>
          </p:nvPr>
        </p:nvSpPr>
        <p:spPr>
          <a:xfrm>
            <a:off x="7248712" y="4998408"/>
            <a:ext cx="3998259" cy="840354"/>
          </a:xfrm>
          <a:prstGeom prst="rect">
            <a:avLst/>
          </a:prstGeom>
        </p:spPr>
        <p:txBody>
          <a:bodyPr anchor="ctr"/>
          <a:lstStyle>
            <a:lvl1pPr marL="0" indent="0" algn="l">
              <a:buNone/>
              <a:defRPr sz="3600" b="1">
                <a:solidFill>
                  <a:schemeClr val="accent1"/>
                </a:solidFill>
              </a:defRPr>
            </a:lvl1pPr>
          </a:lstStyle>
          <a:p>
            <a:pPr lvl="0"/>
            <a:endParaRPr kumimoji="1" lang="zh-CN" altLang="en-US" dirty="0"/>
          </a:p>
        </p:txBody>
      </p:sp>
      <p:sp>
        <p:nvSpPr>
          <p:cNvPr id="265" name="文本占位符 258"/>
          <p:cNvSpPr>
            <a:spLocks noGrp="1"/>
          </p:cNvSpPr>
          <p:nvPr>
            <p:ph type="body" sz="quarter" idx="17" hasCustomPrompt="1"/>
          </p:nvPr>
        </p:nvSpPr>
        <p:spPr>
          <a:xfrm>
            <a:off x="781662" y="3911345"/>
            <a:ext cx="3726558" cy="840354"/>
          </a:xfrm>
          <a:prstGeom prst="rect">
            <a:avLst/>
          </a:prstGeom>
        </p:spPr>
        <p:txBody>
          <a:bodyPr/>
          <a:lstStyle>
            <a:lvl1pPr marL="0" indent="0" algn="ctr">
              <a:buNone/>
              <a:defRPr sz="6000" b="1" baseline="0">
                <a:solidFill>
                  <a:schemeClr val="accent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extLst>
      <p:ext uri="{BB962C8B-B14F-4D97-AF65-F5344CB8AC3E}">
        <p14:creationId xmlns:p14="http://schemas.microsoft.com/office/powerpoint/2010/main" val="324627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260" name="组 259"/>
          <p:cNvGrpSpPr/>
          <p:nvPr userDrawn="1"/>
        </p:nvGrpSpPr>
        <p:grpSpPr>
          <a:xfrm>
            <a:off x="-2" y="-9286"/>
            <a:ext cx="12192001" cy="2066798"/>
            <a:chOff x="-1" y="-9286"/>
            <a:chExt cx="11812890" cy="2002531"/>
          </a:xfrm>
        </p:grpSpPr>
        <p:grpSp>
          <p:nvGrpSpPr>
            <p:cNvPr id="2" name="组 1"/>
            <p:cNvGrpSpPr/>
            <p:nvPr userDrawn="1"/>
          </p:nvGrpSpPr>
          <p:grpSpPr>
            <a:xfrm>
              <a:off x="986771" y="281"/>
              <a:ext cx="986772" cy="986772"/>
              <a:chOff x="1248229" y="0"/>
              <a:chExt cx="1248229" cy="1248229"/>
            </a:xfrm>
          </p:grpSpPr>
          <p:sp>
            <p:nvSpPr>
              <p:cNvPr id="3" name="矩形 2"/>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 name="矩形 3"/>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 name="矩形 4"/>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矩形 5"/>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 name="矩形 6"/>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 name="矩形 7"/>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 name="组 8"/>
            <p:cNvGrpSpPr/>
            <p:nvPr userDrawn="1"/>
          </p:nvGrpSpPr>
          <p:grpSpPr>
            <a:xfrm>
              <a:off x="1973542" y="280"/>
              <a:ext cx="998370" cy="998370"/>
              <a:chOff x="2496456" y="-1"/>
              <a:chExt cx="1262899" cy="1262899"/>
            </a:xfrm>
          </p:grpSpPr>
          <p:sp>
            <p:nvSpPr>
              <p:cNvPr id="10" name="直角三角形 9"/>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 name="直角三角形 10"/>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2" name="组 11"/>
            <p:cNvGrpSpPr/>
            <p:nvPr userDrawn="1"/>
          </p:nvGrpSpPr>
          <p:grpSpPr>
            <a:xfrm>
              <a:off x="986770" y="968245"/>
              <a:ext cx="986764" cy="986764"/>
              <a:chOff x="1248227" y="1248229"/>
              <a:chExt cx="1248229" cy="1248229"/>
            </a:xfrm>
          </p:grpSpPr>
          <p:sp>
            <p:nvSpPr>
              <p:cNvPr id="13" name="矩形 12"/>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 name="组 14"/>
            <p:cNvGrpSpPr/>
            <p:nvPr userDrawn="1"/>
          </p:nvGrpSpPr>
          <p:grpSpPr>
            <a:xfrm>
              <a:off x="-1" y="968244"/>
              <a:ext cx="986772" cy="986773"/>
              <a:chOff x="0" y="1248227"/>
              <a:chExt cx="1248229" cy="1248230"/>
            </a:xfrm>
          </p:grpSpPr>
          <p:sp>
            <p:nvSpPr>
              <p:cNvPr id="16" name="矩形 15"/>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三角形 16"/>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 name="三角形 17"/>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 name="组 18"/>
            <p:cNvGrpSpPr/>
            <p:nvPr userDrawn="1"/>
          </p:nvGrpSpPr>
          <p:grpSpPr>
            <a:xfrm>
              <a:off x="-1" y="281"/>
              <a:ext cx="986773" cy="986772"/>
              <a:chOff x="0" y="0"/>
              <a:chExt cx="1248230" cy="1248229"/>
            </a:xfrm>
          </p:grpSpPr>
          <p:sp>
            <p:nvSpPr>
              <p:cNvPr id="20" name="矩形 19"/>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矩形 20"/>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矩形 21"/>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 name="矩形 22"/>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矩形 23"/>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矩形 24"/>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矩形 25"/>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7" name="组 26"/>
            <p:cNvGrpSpPr/>
            <p:nvPr userDrawn="1"/>
          </p:nvGrpSpPr>
          <p:grpSpPr>
            <a:xfrm rot="10800000">
              <a:off x="1973537" y="968242"/>
              <a:ext cx="998376" cy="986768"/>
              <a:chOff x="5617024" y="653140"/>
              <a:chExt cx="2496460" cy="2467431"/>
            </a:xfrm>
          </p:grpSpPr>
          <p:grpSp>
            <p:nvGrpSpPr>
              <p:cNvPr id="28" name="组 27"/>
              <p:cNvGrpSpPr/>
              <p:nvPr userDrawn="1"/>
            </p:nvGrpSpPr>
            <p:grpSpPr>
              <a:xfrm>
                <a:off x="5617025" y="655563"/>
                <a:ext cx="1248230" cy="1248229"/>
                <a:chOff x="5617025" y="655563"/>
                <a:chExt cx="1248230" cy="1248229"/>
              </a:xfrm>
            </p:grpSpPr>
            <p:sp>
              <p:nvSpPr>
                <p:cNvPr id="38" name="直角三角形 3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直角三角形 3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9" name="组 28"/>
              <p:cNvGrpSpPr/>
              <p:nvPr userDrawn="1"/>
            </p:nvGrpSpPr>
            <p:grpSpPr>
              <a:xfrm>
                <a:off x="6865254" y="653140"/>
                <a:ext cx="1248230" cy="1248229"/>
                <a:chOff x="5617025" y="655563"/>
                <a:chExt cx="1248230" cy="1248229"/>
              </a:xfrm>
            </p:grpSpPr>
            <p:sp>
              <p:nvSpPr>
                <p:cNvPr id="36" name="直角三角形 35"/>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7" name="直角三角形 36"/>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0" name="组 29"/>
              <p:cNvGrpSpPr/>
              <p:nvPr userDrawn="1"/>
            </p:nvGrpSpPr>
            <p:grpSpPr>
              <a:xfrm>
                <a:off x="5617024" y="1872342"/>
                <a:ext cx="1248230" cy="1248229"/>
                <a:chOff x="5617025" y="655563"/>
                <a:chExt cx="1248230" cy="1248229"/>
              </a:xfrm>
            </p:grpSpPr>
            <p:sp>
              <p:nvSpPr>
                <p:cNvPr id="34" name="直角三角形 3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直角三角形 3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1" name="组 30"/>
              <p:cNvGrpSpPr/>
              <p:nvPr userDrawn="1"/>
            </p:nvGrpSpPr>
            <p:grpSpPr>
              <a:xfrm>
                <a:off x="6865253" y="1869919"/>
                <a:ext cx="1248230" cy="1248229"/>
                <a:chOff x="5617025" y="655563"/>
                <a:chExt cx="1248230" cy="1248229"/>
              </a:xfrm>
            </p:grpSpPr>
            <p:sp>
              <p:nvSpPr>
                <p:cNvPr id="32" name="直角三角形 3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直角三角形 3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40" name="组 39"/>
            <p:cNvGrpSpPr/>
            <p:nvPr userDrawn="1"/>
          </p:nvGrpSpPr>
          <p:grpSpPr>
            <a:xfrm>
              <a:off x="2971911" y="281"/>
              <a:ext cx="986772" cy="986772"/>
              <a:chOff x="3725324" y="1238432"/>
              <a:chExt cx="1248229" cy="1248229"/>
            </a:xfrm>
          </p:grpSpPr>
          <p:sp>
            <p:nvSpPr>
              <p:cNvPr id="41" name="矩形 40"/>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2" name="矩形 41"/>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3" name="矩形 42"/>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4" name="矩形 43"/>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5" name="矩形 44"/>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矩形 45"/>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7" name="组 46"/>
            <p:cNvGrpSpPr/>
            <p:nvPr userDrawn="1"/>
          </p:nvGrpSpPr>
          <p:grpSpPr>
            <a:xfrm rot="5400000">
              <a:off x="2971908" y="973063"/>
              <a:ext cx="986772" cy="986773"/>
              <a:chOff x="0" y="1248227"/>
              <a:chExt cx="1248229" cy="1248230"/>
            </a:xfrm>
          </p:grpSpPr>
          <p:sp>
            <p:nvSpPr>
              <p:cNvPr id="48" name="矩形 47"/>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9" name="三角形 48"/>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0" name="三角形 49"/>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1" name="组 50"/>
            <p:cNvGrpSpPr/>
            <p:nvPr userDrawn="1"/>
          </p:nvGrpSpPr>
          <p:grpSpPr>
            <a:xfrm>
              <a:off x="6883615" y="7136"/>
              <a:ext cx="986772" cy="986772"/>
              <a:chOff x="2336" y="2502549"/>
              <a:chExt cx="1248229" cy="1248229"/>
            </a:xfrm>
          </p:grpSpPr>
          <p:sp>
            <p:nvSpPr>
              <p:cNvPr id="52" name="矩形 51"/>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3" name="组 52"/>
              <p:cNvGrpSpPr/>
              <p:nvPr userDrawn="1"/>
            </p:nvGrpSpPr>
            <p:grpSpPr>
              <a:xfrm>
                <a:off x="179050" y="2677296"/>
                <a:ext cx="894800" cy="898734"/>
                <a:chOff x="208038" y="2761329"/>
                <a:chExt cx="894800" cy="898734"/>
              </a:xfrm>
              <a:solidFill>
                <a:schemeClr val="accent1">
                  <a:lumMod val="20000"/>
                  <a:lumOff val="80000"/>
                </a:schemeClr>
              </a:solidFill>
            </p:grpSpPr>
            <p:sp>
              <p:nvSpPr>
                <p:cNvPr id="54" name="矩形 53"/>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5" name="矩形 54"/>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6" name="矩形 55"/>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7" name="矩形 56"/>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58" name="矩形 57"/>
            <p:cNvSpPr/>
            <p:nvPr userDrawn="1"/>
          </p:nvSpPr>
          <p:spPr>
            <a:xfrm>
              <a:off x="7868540" y="7143"/>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9" name="组 58"/>
            <p:cNvGrpSpPr/>
            <p:nvPr userDrawn="1"/>
          </p:nvGrpSpPr>
          <p:grpSpPr>
            <a:xfrm>
              <a:off x="9853677" y="959"/>
              <a:ext cx="986773" cy="992948"/>
              <a:chOff x="3759350" y="2494736"/>
              <a:chExt cx="1248230" cy="1256042"/>
            </a:xfrm>
          </p:grpSpPr>
          <p:sp>
            <p:nvSpPr>
              <p:cNvPr id="60" name="矩形 59"/>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1" name="组 60"/>
              <p:cNvGrpSpPr/>
              <p:nvPr userDrawn="1"/>
            </p:nvGrpSpPr>
            <p:grpSpPr>
              <a:xfrm>
                <a:off x="3774026" y="2495224"/>
                <a:ext cx="1233548" cy="1233548"/>
                <a:chOff x="3774026" y="2495224"/>
                <a:chExt cx="1189544" cy="1189544"/>
              </a:xfrm>
            </p:grpSpPr>
            <p:sp>
              <p:nvSpPr>
                <p:cNvPr id="62" name="椭圆 61"/>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3" name="椭圆 62"/>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4" name="椭圆 63"/>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66" name="组 65"/>
            <p:cNvGrpSpPr/>
            <p:nvPr userDrawn="1"/>
          </p:nvGrpSpPr>
          <p:grpSpPr>
            <a:xfrm>
              <a:off x="8861106" y="-9286"/>
              <a:ext cx="998370" cy="1006112"/>
              <a:chOff x="1886852" y="1870267"/>
              <a:chExt cx="951721" cy="959102"/>
            </a:xfrm>
          </p:grpSpPr>
          <p:sp>
            <p:nvSpPr>
              <p:cNvPr id="67" name="直角三角形 6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8" name="直角三角形 6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8" name="组 117"/>
            <p:cNvGrpSpPr/>
            <p:nvPr userDrawn="1"/>
          </p:nvGrpSpPr>
          <p:grpSpPr>
            <a:xfrm rot="10800000">
              <a:off x="9855716" y="990052"/>
              <a:ext cx="986772" cy="986772"/>
              <a:chOff x="2336" y="2502549"/>
              <a:chExt cx="1248229" cy="1248229"/>
            </a:xfrm>
          </p:grpSpPr>
          <p:sp>
            <p:nvSpPr>
              <p:cNvPr id="119" name="矩形 118"/>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0" name="组 119"/>
              <p:cNvGrpSpPr/>
              <p:nvPr userDrawn="1"/>
            </p:nvGrpSpPr>
            <p:grpSpPr>
              <a:xfrm>
                <a:off x="179050" y="2677296"/>
                <a:ext cx="894800" cy="898734"/>
                <a:chOff x="208038" y="2761329"/>
                <a:chExt cx="894800" cy="898734"/>
              </a:xfrm>
              <a:solidFill>
                <a:schemeClr val="accent1">
                  <a:lumMod val="20000"/>
                  <a:lumOff val="80000"/>
                </a:schemeClr>
              </a:solidFill>
            </p:grpSpPr>
            <p:sp>
              <p:nvSpPr>
                <p:cNvPr id="121" name="矩形 120"/>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2" name="矩形 121"/>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3" name="矩形 122"/>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4" name="矩形 123"/>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125" name="矩形 124"/>
            <p:cNvSpPr/>
            <p:nvPr userDrawn="1"/>
          </p:nvSpPr>
          <p:spPr>
            <a:xfrm rot="10800000">
              <a:off x="8870799" y="990052"/>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6" name="组 125"/>
            <p:cNvGrpSpPr/>
            <p:nvPr userDrawn="1"/>
          </p:nvGrpSpPr>
          <p:grpSpPr>
            <a:xfrm rot="10800000">
              <a:off x="6903583" y="990052"/>
              <a:ext cx="986773" cy="992948"/>
              <a:chOff x="3759350" y="2494736"/>
              <a:chExt cx="1248230" cy="1256042"/>
            </a:xfrm>
          </p:grpSpPr>
          <p:sp>
            <p:nvSpPr>
              <p:cNvPr id="127" name="矩形 126"/>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8" name="组 127"/>
              <p:cNvGrpSpPr/>
              <p:nvPr userDrawn="1"/>
            </p:nvGrpSpPr>
            <p:grpSpPr>
              <a:xfrm>
                <a:off x="3774026" y="2495224"/>
                <a:ext cx="1233548" cy="1233548"/>
                <a:chOff x="3774026" y="2495224"/>
                <a:chExt cx="1189544" cy="1189544"/>
              </a:xfrm>
            </p:grpSpPr>
            <p:sp>
              <p:nvSpPr>
                <p:cNvPr id="129" name="椭圆 128"/>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0" name="椭圆 129"/>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1" name="椭圆 130"/>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2" name="椭圆 131"/>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33" name="组 132"/>
            <p:cNvGrpSpPr/>
            <p:nvPr userDrawn="1"/>
          </p:nvGrpSpPr>
          <p:grpSpPr>
            <a:xfrm rot="10800000">
              <a:off x="7885435" y="987133"/>
              <a:ext cx="998370" cy="1006112"/>
              <a:chOff x="1886852" y="1870267"/>
              <a:chExt cx="951721" cy="959102"/>
            </a:xfrm>
          </p:grpSpPr>
          <p:sp>
            <p:nvSpPr>
              <p:cNvPr id="134" name="直角三角形 133"/>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5" name="直角三角形 134"/>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6" name="组 135"/>
            <p:cNvGrpSpPr/>
            <p:nvPr userDrawn="1"/>
          </p:nvGrpSpPr>
          <p:grpSpPr>
            <a:xfrm rot="10800000">
              <a:off x="3950148" y="-5731"/>
              <a:ext cx="998370" cy="1006112"/>
              <a:chOff x="1886852" y="1870267"/>
              <a:chExt cx="951721" cy="959102"/>
            </a:xfrm>
          </p:grpSpPr>
          <p:sp>
            <p:nvSpPr>
              <p:cNvPr id="137" name="直角三角形 13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8" name="直角三角形 13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9" name="组 138"/>
            <p:cNvGrpSpPr/>
            <p:nvPr userDrawn="1"/>
          </p:nvGrpSpPr>
          <p:grpSpPr>
            <a:xfrm rot="10800000">
              <a:off x="3944345" y="975982"/>
              <a:ext cx="986772" cy="986772"/>
              <a:chOff x="2336" y="2502549"/>
              <a:chExt cx="1248229" cy="1248229"/>
            </a:xfrm>
          </p:grpSpPr>
          <p:sp>
            <p:nvSpPr>
              <p:cNvPr id="140" name="矩形 139"/>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41" name="组 140"/>
              <p:cNvGrpSpPr/>
              <p:nvPr userDrawn="1"/>
            </p:nvGrpSpPr>
            <p:grpSpPr>
              <a:xfrm>
                <a:off x="179050" y="2677296"/>
                <a:ext cx="894800" cy="898734"/>
                <a:chOff x="208038" y="2761329"/>
                <a:chExt cx="894800" cy="898734"/>
              </a:xfrm>
              <a:solidFill>
                <a:schemeClr val="accent1">
                  <a:lumMod val="20000"/>
                  <a:lumOff val="80000"/>
                </a:schemeClr>
              </a:solidFill>
            </p:grpSpPr>
            <p:sp>
              <p:nvSpPr>
                <p:cNvPr id="142" name="矩形 141"/>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3" name="矩形 142"/>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4" name="矩形 143"/>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5" name="矩形 144"/>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46" name="组 145"/>
            <p:cNvGrpSpPr/>
            <p:nvPr userDrawn="1"/>
          </p:nvGrpSpPr>
          <p:grpSpPr>
            <a:xfrm rot="16200000">
              <a:off x="10826116" y="959"/>
              <a:ext cx="986772" cy="986773"/>
              <a:chOff x="0" y="1248227"/>
              <a:chExt cx="1248229" cy="1248230"/>
            </a:xfrm>
          </p:grpSpPr>
          <p:sp>
            <p:nvSpPr>
              <p:cNvPr id="147" name="矩形 146"/>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8" name="三角形 147"/>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9" name="三角形 148"/>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0" name="组 149"/>
            <p:cNvGrpSpPr/>
            <p:nvPr userDrawn="1"/>
          </p:nvGrpSpPr>
          <p:grpSpPr>
            <a:xfrm rot="10800000">
              <a:off x="10826116" y="990052"/>
              <a:ext cx="986773" cy="986772"/>
              <a:chOff x="0" y="0"/>
              <a:chExt cx="1248230" cy="1248229"/>
            </a:xfrm>
          </p:grpSpPr>
          <p:sp>
            <p:nvSpPr>
              <p:cNvPr id="151" name="矩形 150"/>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2" name="矩形 151"/>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3" name="矩形 152"/>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4" name="矩形 153"/>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5" name="矩形 154"/>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6" name="矩形 155"/>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7" name="矩形 156"/>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0" name="组 189"/>
            <p:cNvGrpSpPr/>
            <p:nvPr userDrawn="1"/>
          </p:nvGrpSpPr>
          <p:grpSpPr>
            <a:xfrm>
              <a:off x="4922573" y="7139"/>
              <a:ext cx="986772" cy="986772"/>
              <a:chOff x="1248229" y="0"/>
              <a:chExt cx="1248229" cy="1248229"/>
            </a:xfrm>
          </p:grpSpPr>
          <p:sp>
            <p:nvSpPr>
              <p:cNvPr id="191" name="矩形 190"/>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2" name="矩形 191"/>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3" name="矩形 192"/>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4" name="矩形 193"/>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5" name="矩形 194"/>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6" name="矩形 195"/>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7" name="组 196"/>
            <p:cNvGrpSpPr/>
            <p:nvPr userDrawn="1"/>
          </p:nvGrpSpPr>
          <p:grpSpPr>
            <a:xfrm>
              <a:off x="5909344" y="7138"/>
              <a:ext cx="998370" cy="998370"/>
              <a:chOff x="2496456" y="-1"/>
              <a:chExt cx="1262899" cy="1262899"/>
            </a:xfrm>
          </p:grpSpPr>
          <p:sp>
            <p:nvSpPr>
              <p:cNvPr id="198" name="直角三角形 197"/>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9" name="直角三角形 198"/>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0" name="组 199"/>
            <p:cNvGrpSpPr/>
            <p:nvPr userDrawn="1"/>
          </p:nvGrpSpPr>
          <p:grpSpPr>
            <a:xfrm>
              <a:off x="4922572" y="975103"/>
              <a:ext cx="986764" cy="986764"/>
              <a:chOff x="1248227" y="1248229"/>
              <a:chExt cx="1248229" cy="1248229"/>
            </a:xfrm>
          </p:grpSpPr>
          <p:sp>
            <p:nvSpPr>
              <p:cNvPr id="201" name="矩形 200"/>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2" name="椭圆 201"/>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3" name="组 202"/>
            <p:cNvGrpSpPr/>
            <p:nvPr userDrawn="1"/>
          </p:nvGrpSpPr>
          <p:grpSpPr>
            <a:xfrm rot="10800000">
              <a:off x="5909339" y="975100"/>
              <a:ext cx="998376" cy="986768"/>
              <a:chOff x="5617024" y="653140"/>
              <a:chExt cx="2496460" cy="2467431"/>
            </a:xfrm>
          </p:grpSpPr>
          <p:grpSp>
            <p:nvGrpSpPr>
              <p:cNvPr id="204" name="组 203"/>
              <p:cNvGrpSpPr/>
              <p:nvPr userDrawn="1"/>
            </p:nvGrpSpPr>
            <p:grpSpPr>
              <a:xfrm>
                <a:off x="5617025" y="655563"/>
                <a:ext cx="1248230" cy="1248229"/>
                <a:chOff x="5617025" y="655563"/>
                <a:chExt cx="1248230" cy="1248229"/>
              </a:xfrm>
            </p:grpSpPr>
            <p:sp>
              <p:nvSpPr>
                <p:cNvPr id="214" name="直角三角形 21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5" name="直角三角形 21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5" name="组 204"/>
              <p:cNvGrpSpPr/>
              <p:nvPr userDrawn="1"/>
            </p:nvGrpSpPr>
            <p:grpSpPr>
              <a:xfrm>
                <a:off x="6865254" y="653140"/>
                <a:ext cx="1248230" cy="1248229"/>
                <a:chOff x="5617025" y="655563"/>
                <a:chExt cx="1248230" cy="1248229"/>
              </a:xfrm>
            </p:grpSpPr>
            <p:sp>
              <p:nvSpPr>
                <p:cNvPr id="212" name="直角三角形 21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3" name="直角三角形 21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6" name="组 205"/>
              <p:cNvGrpSpPr/>
              <p:nvPr userDrawn="1"/>
            </p:nvGrpSpPr>
            <p:grpSpPr>
              <a:xfrm>
                <a:off x="5617024" y="1872342"/>
                <a:ext cx="1248230" cy="1248229"/>
                <a:chOff x="5617025" y="655563"/>
                <a:chExt cx="1248230" cy="1248229"/>
              </a:xfrm>
            </p:grpSpPr>
            <p:sp>
              <p:nvSpPr>
                <p:cNvPr id="210" name="直角三角形 209"/>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1" name="直角三角形 210"/>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7" name="组 206"/>
              <p:cNvGrpSpPr/>
              <p:nvPr userDrawn="1"/>
            </p:nvGrpSpPr>
            <p:grpSpPr>
              <a:xfrm>
                <a:off x="6865253" y="1869919"/>
                <a:ext cx="1248230" cy="1248229"/>
                <a:chOff x="5617025" y="655563"/>
                <a:chExt cx="1248230" cy="1248229"/>
              </a:xfrm>
            </p:grpSpPr>
            <p:sp>
              <p:nvSpPr>
                <p:cNvPr id="208" name="直角三角形 20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9" name="直角三角形 20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sp>
        <p:nvSpPr>
          <p:cNvPr id="258" name="文本占位符 258"/>
          <p:cNvSpPr>
            <a:spLocks noGrp="1"/>
          </p:cNvSpPr>
          <p:nvPr>
            <p:ph type="body" sz="quarter" idx="11" hasCustomPrompt="1"/>
          </p:nvPr>
        </p:nvSpPr>
        <p:spPr>
          <a:xfrm>
            <a:off x="6532354" y="2729354"/>
            <a:ext cx="967441" cy="664077"/>
          </a:xfrm>
          <a:prstGeom prst="rect">
            <a:avLst/>
          </a:prstGeom>
        </p:spPr>
        <p:txBody>
          <a:bodyPr anchor="ctr"/>
          <a:lstStyle>
            <a:lvl1pPr marL="0" indent="0" algn="l">
              <a:buNone/>
              <a:defRPr sz="5400" b="1">
                <a:solidFill>
                  <a:schemeClr val="accent1"/>
                </a:solidFill>
              </a:defRPr>
            </a:lvl1pPr>
          </a:lstStyle>
          <a:p>
            <a:pPr lvl="0"/>
            <a:r>
              <a:rPr kumimoji="1" lang="en-US" altLang="zh-CN" smtClean="0"/>
              <a:t>00</a:t>
            </a:r>
            <a:endParaRPr kumimoji="1" lang="zh-CN" altLang="en-US" dirty="0"/>
          </a:p>
        </p:txBody>
      </p:sp>
      <p:sp>
        <p:nvSpPr>
          <p:cNvPr id="259" name="文本占位符 258"/>
          <p:cNvSpPr>
            <a:spLocks noGrp="1"/>
          </p:cNvSpPr>
          <p:nvPr>
            <p:ph type="body" sz="quarter" idx="12"/>
          </p:nvPr>
        </p:nvSpPr>
        <p:spPr>
          <a:xfrm>
            <a:off x="7499795" y="2729354"/>
            <a:ext cx="3360592" cy="664077"/>
          </a:xfrm>
          <a:prstGeom prst="rect">
            <a:avLst/>
          </a:prstGeom>
        </p:spPr>
        <p:txBody>
          <a:bodyPr anchor="ctr"/>
          <a:lstStyle>
            <a:lvl1pPr marL="0" indent="0" algn="l">
              <a:buNone/>
              <a:defRPr sz="2800" b="1">
                <a:solidFill>
                  <a:schemeClr val="accent1"/>
                </a:solidFill>
              </a:defRPr>
            </a:lvl1pPr>
          </a:lstStyle>
          <a:p>
            <a:pPr lvl="0"/>
            <a:endParaRPr kumimoji="1" lang="zh-CN" altLang="en-US" dirty="0"/>
          </a:p>
        </p:txBody>
      </p:sp>
      <p:sp>
        <p:nvSpPr>
          <p:cNvPr id="265" name="文本占位符 258"/>
          <p:cNvSpPr>
            <a:spLocks noGrp="1"/>
          </p:cNvSpPr>
          <p:nvPr>
            <p:ph type="body" sz="quarter" idx="17" hasCustomPrompt="1"/>
          </p:nvPr>
        </p:nvSpPr>
        <p:spPr>
          <a:xfrm>
            <a:off x="781662" y="3911345"/>
            <a:ext cx="3726558" cy="840354"/>
          </a:xfrm>
          <a:prstGeom prst="rect">
            <a:avLst/>
          </a:prstGeom>
        </p:spPr>
        <p:txBody>
          <a:bodyPr/>
          <a:lstStyle>
            <a:lvl1pPr marL="0" indent="0" algn="ctr">
              <a:buNone/>
              <a:defRPr sz="6000" b="1" baseline="0">
                <a:solidFill>
                  <a:schemeClr val="accent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58" name="文本占位符 258"/>
          <p:cNvSpPr>
            <a:spLocks noGrp="1"/>
          </p:cNvSpPr>
          <p:nvPr>
            <p:ph type="body" sz="quarter" idx="18" hasCustomPrompt="1"/>
          </p:nvPr>
        </p:nvSpPr>
        <p:spPr>
          <a:xfrm>
            <a:off x="6532354" y="3563622"/>
            <a:ext cx="967441" cy="664077"/>
          </a:xfrm>
          <a:prstGeom prst="rect">
            <a:avLst/>
          </a:prstGeom>
        </p:spPr>
        <p:txBody>
          <a:bodyPr anchor="ctr"/>
          <a:lstStyle>
            <a:lvl1pPr marL="0" indent="0" algn="l">
              <a:buNone/>
              <a:defRPr sz="5400" b="1">
                <a:solidFill>
                  <a:schemeClr val="accent1"/>
                </a:solidFill>
              </a:defRPr>
            </a:lvl1pPr>
          </a:lstStyle>
          <a:p>
            <a:pPr lvl="0"/>
            <a:r>
              <a:rPr kumimoji="1" lang="en-US" altLang="zh-CN" smtClean="0"/>
              <a:t>00</a:t>
            </a:r>
            <a:endParaRPr kumimoji="1" lang="zh-CN" altLang="en-US" dirty="0"/>
          </a:p>
        </p:txBody>
      </p:sp>
      <p:sp>
        <p:nvSpPr>
          <p:cNvPr id="159" name="文本占位符 258"/>
          <p:cNvSpPr>
            <a:spLocks noGrp="1"/>
          </p:cNvSpPr>
          <p:nvPr>
            <p:ph type="body" sz="quarter" idx="19"/>
          </p:nvPr>
        </p:nvSpPr>
        <p:spPr>
          <a:xfrm>
            <a:off x="7499795" y="3563622"/>
            <a:ext cx="3360592" cy="664077"/>
          </a:xfrm>
          <a:prstGeom prst="rect">
            <a:avLst/>
          </a:prstGeom>
        </p:spPr>
        <p:txBody>
          <a:bodyPr anchor="ctr"/>
          <a:lstStyle>
            <a:lvl1pPr marL="0" indent="0" algn="l">
              <a:buNone/>
              <a:defRPr sz="2800" b="1">
                <a:solidFill>
                  <a:schemeClr val="accent1"/>
                </a:solidFill>
              </a:defRPr>
            </a:lvl1pPr>
          </a:lstStyle>
          <a:p>
            <a:pPr lvl="0"/>
            <a:endParaRPr kumimoji="1" lang="zh-CN" altLang="en-US" dirty="0"/>
          </a:p>
        </p:txBody>
      </p:sp>
      <p:sp>
        <p:nvSpPr>
          <p:cNvPr id="160" name="文本占位符 258"/>
          <p:cNvSpPr>
            <a:spLocks noGrp="1"/>
          </p:cNvSpPr>
          <p:nvPr>
            <p:ph type="body" sz="quarter" idx="20" hasCustomPrompt="1"/>
          </p:nvPr>
        </p:nvSpPr>
        <p:spPr>
          <a:xfrm>
            <a:off x="6532354" y="4397890"/>
            <a:ext cx="967441" cy="664077"/>
          </a:xfrm>
          <a:prstGeom prst="rect">
            <a:avLst/>
          </a:prstGeom>
        </p:spPr>
        <p:txBody>
          <a:bodyPr anchor="ctr"/>
          <a:lstStyle>
            <a:lvl1pPr marL="0" indent="0" algn="l">
              <a:buNone/>
              <a:defRPr sz="5400" b="1">
                <a:solidFill>
                  <a:schemeClr val="accent1"/>
                </a:solidFill>
              </a:defRPr>
            </a:lvl1pPr>
          </a:lstStyle>
          <a:p>
            <a:pPr lvl="0"/>
            <a:r>
              <a:rPr kumimoji="1" lang="en-US" altLang="zh-CN" smtClean="0"/>
              <a:t>00</a:t>
            </a:r>
            <a:endParaRPr kumimoji="1" lang="zh-CN" altLang="en-US" dirty="0"/>
          </a:p>
        </p:txBody>
      </p:sp>
      <p:sp>
        <p:nvSpPr>
          <p:cNvPr id="161" name="文本占位符 258"/>
          <p:cNvSpPr>
            <a:spLocks noGrp="1"/>
          </p:cNvSpPr>
          <p:nvPr>
            <p:ph type="body" sz="quarter" idx="21"/>
          </p:nvPr>
        </p:nvSpPr>
        <p:spPr>
          <a:xfrm>
            <a:off x="7499795" y="4397890"/>
            <a:ext cx="3360592" cy="664077"/>
          </a:xfrm>
          <a:prstGeom prst="rect">
            <a:avLst/>
          </a:prstGeom>
        </p:spPr>
        <p:txBody>
          <a:bodyPr anchor="ctr"/>
          <a:lstStyle>
            <a:lvl1pPr marL="0" indent="0" algn="l">
              <a:buNone/>
              <a:defRPr sz="2800" b="1">
                <a:solidFill>
                  <a:schemeClr val="accent1"/>
                </a:solidFill>
              </a:defRPr>
            </a:lvl1pPr>
          </a:lstStyle>
          <a:p>
            <a:pPr lvl="0"/>
            <a:endParaRPr kumimoji="1" lang="zh-CN" altLang="en-US" dirty="0"/>
          </a:p>
        </p:txBody>
      </p:sp>
      <p:sp>
        <p:nvSpPr>
          <p:cNvPr id="162" name="文本占位符 258"/>
          <p:cNvSpPr>
            <a:spLocks noGrp="1"/>
          </p:cNvSpPr>
          <p:nvPr>
            <p:ph type="body" sz="quarter" idx="22" hasCustomPrompt="1"/>
          </p:nvPr>
        </p:nvSpPr>
        <p:spPr>
          <a:xfrm>
            <a:off x="6532354" y="5232158"/>
            <a:ext cx="967441" cy="664077"/>
          </a:xfrm>
          <a:prstGeom prst="rect">
            <a:avLst/>
          </a:prstGeom>
        </p:spPr>
        <p:txBody>
          <a:bodyPr anchor="ctr"/>
          <a:lstStyle>
            <a:lvl1pPr marL="0" indent="0" algn="l">
              <a:buNone/>
              <a:defRPr sz="5400" b="1">
                <a:solidFill>
                  <a:schemeClr val="accent1"/>
                </a:solidFill>
              </a:defRPr>
            </a:lvl1pPr>
          </a:lstStyle>
          <a:p>
            <a:pPr lvl="0"/>
            <a:r>
              <a:rPr kumimoji="1" lang="en-US" altLang="zh-CN" smtClean="0"/>
              <a:t>00</a:t>
            </a:r>
            <a:endParaRPr kumimoji="1" lang="zh-CN" altLang="en-US" dirty="0"/>
          </a:p>
        </p:txBody>
      </p:sp>
      <p:sp>
        <p:nvSpPr>
          <p:cNvPr id="163" name="文本占位符 258"/>
          <p:cNvSpPr>
            <a:spLocks noGrp="1"/>
          </p:cNvSpPr>
          <p:nvPr>
            <p:ph type="body" sz="quarter" idx="23"/>
          </p:nvPr>
        </p:nvSpPr>
        <p:spPr>
          <a:xfrm>
            <a:off x="7499795" y="5232158"/>
            <a:ext cx="3360592" cy="664077"/>
          </a:xfrm>
          <a:prstGeom prst="rect">
            <a:avLst/>
          </a:prstGeom>
        </p:spPr>
        <p:txBody>
          <a:bodyPr anchor="ctr"/>
          <a:lstStyle>
            <a:lvl1pPr marL="0" indent="0" algn="l">
              <a:buNone/>
              <a:defRPr sz="2800" b="1">
                <a:solidFill>
                  <a:schemeClr val="accent1"/>
                </a:solidFill>
              </a:defRPr>
            </a:lvl1pPr>
          </a:lstStyle>
          <a:p>
            <a:pPr lvl="0"/>
            <a:endParaRPr kumimoji="1" lang="zh-CN" altLang="en-US" dirty="0"/>
          </a:p>
        </p:txBody>
      </p:sp>
    </p:spTree>
    <p:extLst>
      <p:ext uri="{BB962C8B-B14F-4D97-AF65-F5344CB8AC3E}">
        <p14:creationId xmlns:p14="http://schemas.microsoft.com/office/powerpoint/2010/main" val="1707746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2" name="组 1"/>
          <p:cNvGrpSpPr/>
          <p:nvPr userDrawn="1"/>
        </p:nvGrpSpPr>
        <p:grpSpPr>
          <a:xfrm>
            <a:off x="1018438" y="588"/>
            <a:ext cx="1018440" cy="1018440"/>
            <a:chOff x="1248229" y="0"/>
            <a:chExt cx="1248229" cy="1248229"/>
          </a:xfrm>
        </p:grpSpPr>
        <p:sp>
          <p:nvSpPr>
            <p:cNvPr id="3" name="矩形 2"/>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 name="矩形 3"/>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 name="矩形 4"/>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矩形 5"/>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 name="矩形 6"/>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 name="矩形 7"/>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 name="组 8"/>
          <p:cNvGrpSpPr/>
          <p:nvPr userDrawn="1"/>
        </p:nvGrpSpPr>
        <p:grpSpPr>
          <a:xfrm>
            <a:off x="2036878" y="587"/>
            <a:ext cx="1030411" cy="1030411"/>
            <a:chOff x="2496456" y="-1"/>
            <a:chExt cx="1262899" cy="1262899"/>
          </a:xfrm>
        </p:grpSpPr>
        <p:sp>
          <p:nvSpPr>
            <p:cNvPr id="10" name="直角三角形 9"/>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 name="直角三角形 10"/>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2" name="组 11"/>
          <p:cNvGrpSpPr/>
          <p:nvPr userDrawn="1"/>
        </p:nvGrpSpPr>
        <p:grpSpPr>
          <a:xfrm>
            <a:off x="1018437" y="999617"/>
            <a:ext cx="1018432" cy="1018432"/>
            <a:chOff x="1248227" y="1248229"/>
            <a:chExt cx="1248229" cy="1248229"/>
          </a:xfrm>
        </p:grpSpPr>
        <p:sp>
          <p:nvSpPr>
            <p:cNvPr id="13" name="矩形 12"/>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 name="组 14"/>
          <p:cNvGrpSpPr/>
          <p:nvPr userDrawn="1"/>
        </p:nvGrpSpPr>
        <p:grpSpPr>
          <a:xfrm>
            <a:off x="-2" y="999616"/>
            <a:ext cx="1018440" cy="1018441"/>
            <a:chOff x="0" y="1248227"/>
            <a:chExt cx="1248229" cy="1248230"/>
          </a:xfrm>
        </p:grpSpPr>
        <p:sp>
          <p:nvSpPr>
            <p:cNvPr id="16" name="矩形 15"/>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三角形 16"/>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 name="三角形 17"/>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 name="组 18"/>
          <p:cNvGrpSpPr/>
          <p:nvPr userDrawn="1"/>
        </p:nvGrpSpPr>
        <p:grpSpPr>
          <a:xfrm>
            <a:off x="-2" y="588"/>
            <a:ext cx="1018441" cy="1018440"/>
            <a:chOff x="0" y="0"/>
            <a:chExt cx="1248230" cy="1248229"/>
          </a:xfrm>
        </p:grpSpPr>
        <p:sp>
          <p:nvSpPr>
            <p:cNvPr id="20" name="矩形 19"/>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矩形 20"/>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矩形 21"/>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 name="矩形 22"/>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矩形 23"/>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矩形 24"/>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矩形 25"/>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7" name="组 26"/>
          <p:cNvGrpSpPr/>
          <p:nvPr userDrawn="1"/>
        </p:nvGrpSpPr>
        <p:grpSpPr>
          <a:xfrm rot="10800000">
            <a:off x="2036873" y="999614"/>
            <a:ext cx="1030417" cy="1018436"/>
            <a:chOff x="5617024" y="653140"/>
            <a:chExt cx="2496460" cy="2467431"/>
          </a:xfrm>
        </p:grpSpPr>
        <p:grpSp>
          <p:nvGrpSpPr>
            <p:cNvPr id="28" name="组 27"/>
            <p:cNvGrpSpPr/>
            <p:nvPr userDrawn="1"/>
          </p:nvGrpSpPr>
          <p:grpSpPr>
            <a:xfrm>
              <a:off x="5617025" y="655563"/>
              <a:ext cx="1248230" cy="1248229"/>
              <a:chOff x="5617025" y="655563"/>
              <a:chExt cx="1248230" cy="1248229"/>
            </a:xfrm>
          </p:grpSpPr>
          <p:sp>
            <p:nvSpPr>
              <p:cNvPr id="38" name="直角三角形 3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直角三角形 3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9" name="组 28"/>
            <p:cNvGrpSpPr/>
            <p:nvPr userDrawn="1"/>
          </p:nvGrpSpPr>
          <p:grpSpPr>
            <a:xfrm>
              <a:off x="6865254" y="653140"/>
              <a:ext cx="1248230" cy="1248229"/>
              <a:chOff x="5617025" y="655563"/>
              <a:chExt cx="1248230" cy="1248229"/>
            </a:xfrm>
          </p:grpSpPr>
          <p:sp>
            <p:nvSpPr>
              <p:cNvPr id="36" name="直角三角形 35"/>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7" name="直角三角形 36"/>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0" name="组 29"/>
            <p:cNvGrpSpPr/>
            <p:nvPr userDrawn="1"/>
          </p:nvGrpSpPr>
          <p:grpSpPr>
            <a:xfrm>
              <a:off x="5617024" y="1872342"/>
              <a:ext cx="1248230" cy="1248229"/>
              <a:chOff x="5617025" y="655563"/>
              <a:chExt cx="1248230" cy="1248229"/>
            </a:xfrm>
          </p:grpSpPr>
          <p:sp>
            <p:nvSpPr>
              <p:cNvPr id="34" name="直角三角形 3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直角三角形 3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1" name="组 30"/>
            <p:cNvGrpSpPr/>
            <p:nvPr userDrawn="1"/>
          </p:nvGrpSpPr>
          <p:grpSpPr>
            <a:xfrm>
              <a:off x="6865253" y="1869919"/>
              <a:ext cx="1248230" cy="1248229"/>
              <a:chOff x="5617025" y="655563"/>
              <a:chExt cx="1248230" cy="1248229"/>
            </a:xfrm>
          </p:grpSpPr>
          <p:sp>
            <p:nvSpPr>
              <p:cNvPr id="32" name="直角三角形 3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直角三角形 3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40" name="组 39"/>
          <p:cNvGrpSpPr/>
          <p:nvPr userDrawn="1"/>
        </p:nvGrpSpPr>
        <p:grpSpPr>
          <a:xfrm>
            <a:off x="3067288" y="588"/>
            <a:ext cx="1018440" cy="1018440"/>
            <a:chOff x="3725324" y="1238432"/>
            <a:chExt cx="1248229" cy="1248229"/>
          </a:xfrm>
        </p:grpSpPr>
        <p:sp>
          <p:nvSpPr>
            <p:cNvPr id="41" name="矩形 40"/>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2" name="矩形 41"/>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3" name="矩形 42"/>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4" name="矩形 43"/>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5" name="矩形 44"/>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矩形 45"/>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7" name="组 46"/>
          <p:cNvGrpSpPr/>
          <p:nvPr userDrawn="1"/>
        </p:nvGrpSpPr>
        <p:grpSpPr>
          <a:xfrm rot="5400000">
            <a:off x="3067285" y="1004589"/>
            <a:ext cx="1018440" cy="1018441"/>
            <a:chOff x="0" y="1248227"/>
            <a:chExt cx="1248229" cy="1248230"/>
          </a:xfrm>
        </p:grpSpPr>
        <p:sp>
          <p:nvSpPr>
            <p:cNvPr id="48" name="矩形 47"/>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9" name="三角形 48"/>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0" name="三角形 49"/>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1" name="组 50"/>
          <p:cNvGrpSpPr/>
          <p:nvPr userDrawn="1"/>
        </p:nvGrpSpPr>
        <p:grpSpPr>
          <a:xfrm>
            <a:off x="7104530" y="7663"/>
            <a:ext cx="1018440" cy="1018440"/>
            <a:chOff x="2336" y="2502549"/>
            <a:chExt cx="1248229" cy="1248229"/>
          </a:xfrm>
        </p:grpSpPr>
        <p:sp>
          <p:nvSpPr>
            <p:cNvPr id="52" name="矩形 51"/>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3" name="组 52"/>
            <p:cNvGrpSpPr/>
            <p:nvPr userDrawn="1"/>
          </p:nvGrpSpPr>
          <p:grpSpPr>
            <a:xfrm>
              <a:off x="179050" y="2677296"/>
              <a:ext cx="894800" cy="898734"/>
              <a:chOff x="208038" y="2761329"/>
              <a:chExt cx="894800" cy="898734"/>
            </a:xfrm>
            <a:solidFill>
              <a:schemeClr val="accent1">
                <a:lumMod val="20000"/>
                <a:lumOff val="80000"/>
              </a:schemeClr>
            </a:solidFill>
          </p:grpSpPr>
          <p:sp>
            <p:nvSpPr>
              <p:cNvPr id="54" name="矩形 53"/>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5" name="矩形 54"/>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6" name="矩形 55"/>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7" name="矩形 56"/>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58" name="矩形 57"/>
          <p:cNvSpPr/>
          <p:nvPr userDrawn="1"/>
        </p:nvSpPr>
        <p:spPr>
          <a:xfrm>
            <a:off x="8121064" y="7670"/>
            <a:ext cx="1018432" cy="10184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9" name="组 58"/>
          <p:cNvGrpSpPr/>
          <p:nvPr userDrawn="1"/>
        </p:nvGrpSpPr>
        <p:grpSpPr>
          <a:xfrm>
            <a:off x="10169910" y="1288"/>
            <a:ext cx="1018441" cy="1024815"/>
            <a:chOff x="3759350" y="2494736"/>
            <a:chExt cx="1248230" cy="1256042"/>
          </a:xfrm>
        </p:grpSpPr>
        <p:sp>
          <p:nvSpPr>
            <p:cNvPr id="60" name="矩形 59"/>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1" name="组 60"/>
            <p:cNvGrpSpPr/>
            <p:nvPr userDrawn="1"/>
          </p:nvGrpSpPr>
          <p:grpSpPr>
            <a:xfrm>
              <a:off x="3774026" y="2495224"/>
              <a:ext cx="1233548" cy="1233548"/>
              <a:chOff x="3774026" y="2495224"/>
              <a:chExt cx="1189544" cy="1189544"/>
            </a:xfrm>
          </p:grpSpPr>
          <p:sp>
            <p:nvSpPr>
              <p:cNvPr id="62" name="椭圆 61"/>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3" name="椭圆 62"/>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4" name="椭圆 63"/>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66" name="组 65"/>
          <p:cNvGrpSpPr/>
          <p:nvPr userDrawn="1"/>
        </p:nvGrpSpPr>
        <p:grpSpPr>
          <a:xfrm>
            <a:off x="9145484" y="-9286"/>
            <a:ext cx="1030411" cy="1038401"/>
            <a:chOff x="1886852" y="1870267"/>
            <a:chExt cx="951721" cy="959102"/>
          </a:xfrm>
        </p:grpSpPr>
        <p:sp>
          <p:nvSpPr>
            <p:cNvPr id="67" name="直角三角形 6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8" name="直角三角形 6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8" name="组 117"/>
          <p:cNvGrpSpPr/>
          <p:nvPr userDrawn="1"/>
        </p:nvGrpSpPr>
        <p:grpSpPr>
          <a:xfrm rot="10800000">
            <a:off x="10172014" y="1022124"/>
            <a:ext cx="1018440" cy="1018440"/>
            <a:chOff x="2336" y="2502549"/>
            <a:chExt cx="1248229" cy="1248229"/>
          </a:xfrm>
        </p:grpSpPr>
        <p:sp>
          <p:nvSpPr>
            <p:cNvPr id="119" name="矩形 118"/>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0" name="组 119"/>
            <p:cNvGrpSpPr/>
            <p:nvPr userDrawn="1"/>
          </p:nvGrpSpPr>
          <p:grpSpPr>
            <a:xfrm>
              <a:off x="179050" y="2677296"/>
              <a:ext cx="894800" cy="898734"/>
              <a:chOff x="208038" y="2761329"/>
              <a:chExt cx="894800" cy="898734"/>
            </a:xfrm>
            <a:solidFill>
              <a:schemeClr val="accent1">
                <a:lumMod val="20000"/>
                <a:lumOff val="80000"/>
              </a:schemeClr>
            </a:solidFill>
          </p:grpSpPr>
          <p:sp>
            <p:nvSpPr>
              <p:cNvPr id="121" name="矩形 120"/>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2" name="矩形 121"/>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3" name="矩形 122"/>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4" name="矩形 123"/>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125" name="矩形 124"/>
          <p:cNvSpPr/>
          <p:nvPr userDrawn="1"/>
        </p:nvSpPr>
        <p:spPr>
          <a:xfrm rot="10800000">
            <a:off x="9155489" y="1022124"/>
            <a:ext cx="1018432" cy="10184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6" name="组 125"/>
          <p:cNvGrpSpPr/>
          <p:nvPr userDrawn="1"/>
        </p:nvGrpSpPr>
        <p:grpSpPr>
          <a:xfrm rot="10800000">
            <a:off x="7125139" y="1022124"/>
            <a:ext cx="1018441" cy="1024815"/>
            <a:chOff x="3759350" y="2494736"/>
            <a:chExt cx="1248230" cy="1256042"/>
          </a:xfrm>
        </p:grpSpPr>
        <p:sp>
          <p:nvSpPr>
            <p:cNvPr id="127" name="矩形 126"/>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8" name="组 127"/>
            <p:cNvGrpSpPr/>
            <p:nvPr userDrawn="1"/>
          </p:nvGrpSpPr>
          <p:grpSpPr>
            <a:xfrm>
              <a:off x="3774026" y="2495224"/>
              <a:ext cx="1233548" cy="1233548"/>
              <a:chOff x="3774026" y="2495224"/>
              <a:chExt cx="1189544" cy="1189544"/>
            </a:xfrm>
          </p:grpSpPr>
          <p:sp>
            <p:nvSpPr>
              <p:cNvPr id="129" name="椭圆 128"/>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0" name="椭圆 129"/>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1" name="椭圆 130"/>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2" name="椭圆 131"/>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33" name="组 132"/>
          <p:cNvGrpSpPr/>
          <p:nvPr userDrawn="1"/>
        </p:nvGrpSpPr>
        <p:grpSpPr>
          <a:xfrm rot="10800000">
            <a:off x="8138501" y="1019111"/>
            <a:ext cx="1030411" cy="1038401"/>
            <a:chOff x="1886852" y="1870267"/>
            <a:chExt cx="951721" cy="959102"/>
          </a:xfrm>
        </p:grpSpPr>
        <p:sp>
          <p:nvSpPr>
            <p:cNvPr id="134" name="直角三角形 133"/>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5" name="直角三角形 134"/>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6" name="组 135"/>
          <p:cNvGrpSpPr/>
          <p:nvPr userDrawn="1"/>
        </p:nvGrpSpPr>
        <p:grpSpPr>
          <a:xfrm rot="10800000">
            <a:off x="4076919" y="-5617"/>
            <a:ext cx="1030411" cy="1038401"/>
            <a:chOff x="1886852" y="1870267"/>
            <a:chExt cx="951721" cy="959102"/>
          </a:xfrm>
        </p:grpSpPr>
        <p:sp>
          <p:nvSpPr>
            <p:cNvPr id="137" name="直角三角形 13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8" name="直角三角形 13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9" name="组 138"/>
          <p:cNvGrpSpPr/>
          <p:nvPr userDrawn="1"/>
        </p:nvGrpSpPr>
        <p:grpSpPr>
          <a:xfrm rot="10800000">
            <a:off x="4070930" y="1007602"/>
            <a:ext cx="1018440" cy="1018440"/>
            <a:chOff x="2336" y="2502549"/>
            <a:chExt cx="1248229" cy="1248229"/>
          </a:xfrm>
        </p:grpSpPr>
        <p:sp>
          <p:nvSpPr>
            <p:cNvPr id="140" name="矩形 139"/>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41" name="组 140"/>
            <p:cNvGrpSpPr/>
            <p:nvPr userDrawn="1"/>
          </p:nvGrpSpPr>
          <p:grpSpPr>
            <a:xfrm>
              <a:off x="179050" y="2677296"/>
              <a:ext cx="894800" cy="898734"/>
              <a:chOff x="208038" y="2761329"/>
              <a:chExt cx="894800" cy="898734"/>
            </a:xfrm>
            <a:solidFill>
              <a:schemeClr val="accent1">
                <a:lumMod val="20000"/>
                <a:lumOff val="80000"/>
              </a:schemeClr>
            </a:solidFill>
          </p:grpSpPr>
          <p:sp>
            <p:nvSpPr>
              <p:cNvPr id="142" name="矩形 141"/>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3" name="矩形 142"/>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4" name="矩形 143"/>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5" name="矩形 144"/>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46" name="组 145"/>
          <p:cNvGrpSpPr/>
          <p:nvPr userDrawn="1"/>
        </p:nvGrpSpPr>
        <p:grpSpPr>
          <a:xfrm rot="16200000">
            <a:off x="11173558" y="1288"/>
            <a:ext cx="1018440" cy="1018441"/>
            <a:chOff x="0" y="1248227"/>
            <a:chExt cx="1248229" cy="1248230"/>
          </a:xfrm>
        </p:grpSpPr>
        <p:sp>
          <p:nvSpPr>
            <p:cNvPr id="147" name="矩形 146"/>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8" name="三角形 147"/>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9" name="三角形 148"/>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0" name="组 149"/>
          <p:cNvGrpSpPr/>
          <p:nvPr userDrawn="1"/>
        </p:nvGrpSpPr>
        <p:grpSpPr>
          <a:xfrm rot="10800000">
            <a:off x="11173558" y="1022124"/>
            <a:ext cx="1018441" cy="1018440"/>
            <a:chOff x="0" y="0"/>
            <a:chExt cx="1248230" cy="1248229"/>
          </a:xfrm>
        </p:grpSpPr>
        <p:sp>
          <p:nvSpPr>
            <p:cNvPr id="151" name="矩形 150"/>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2" name="矩形 151"/>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3" name="矩形 152"/>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4" name="矩形 153"/>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5" name="矩形 154"/>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6" name="矩形 155"/>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7" name="矩形 156"/>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0" name="组 189"/>
          <p:cNvGrpSpPr/>
          <p:nvPr userDrawn="1"/>
        </p:nvGrpSpPr>
        <p:grpSpPr>
          <a:xfrm>
            <a:off x="5080552" y="7666"/>
            <a:ext cx="1018440" cy="1018440"/>
            <a:chOff x="1248229" y="0"/>
            <a:chExt cx="1248229" cy="1248229"/>
          </a:xfrm>
        </p:grpSpPr>
        <p:sp>
          <p:nvSpPr>
            <p:cNvPr id="191" name="矩形 190"/>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2" name="矩形 191"/>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3" name="矩形 192"/>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4" name="矩形 193"/>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5" name="矩形 194"/>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6" name="矩形 195"/>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7" name="组 196"/>
          <p:cNvGrpSpPr/>
          <p:nvPr userDrawn="1"/>
        </p:nvGrpSpPr>
        <p:grpSpPr>
          <a:xfrm>
            <a:off x="6098992" y="7665"/>
            <a:ext cx="1030411" cy="1030411"/>
            <a:chOff x="2496456" y="-1"/>
            <a:chExt cx="1262899" cy="1262899"/>
          </a:xfrm>
        </p:grpSpPr>
        <p:sp>
          <p:nvSpPr>
            <p:cNvPr id="198" name="直角三角形 197"/>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9" name="直角三角形 198"/>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0" name="组 199"/>
          <p:cNvGrpSpPr/>
          <p:nvPr userDrawn="1"/>
        </p:nvGrpSpPr>
        <p:grpSpPr>
          <a:xfrm>
            <a:off x="5080551" y="1006695"/>
            <a:ext cx="1018432" cy="1018432"/>
            <a:chOff x="1248227" y="1248229"/>
            <a:chExt cx="1248229" cy="1248229"/>
          </a:xfrm>
        </p:grpSpPr>
        <p:sp>
          <p:nvSpPr>
            <p:cNvPr id="201" name="矩形 200"/>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2" name="椭圆 201"/>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3" name="组 202"/>
          <p:cNvGrpSpPr/>
          <p:nvPr userDrawn="1"/>
        </p:nvGrpSpPr>
        <p:grpSpPr>
          <a:xfrm rot="10800000">
            <a:off x="6098986" y="1006692"/>
            <a:ext cx="1030417" cy="1018436"/>
            <a:chOff x="5617024" y="653140"/>
            <a:chExt cx="2496460" cy="2467431"/>
          </a:xfrm>
        </p:grpSpPr>
        <p:grpSp>
          <p:nvGrpSpPr>
            <p:cNvPr id="204" name="组 203"/>
            <p:cNvGrpSpPr/>
            <p:nvPr userDrawn="1"/>
          </p:nvGrpSpPr>
          <p:grpSpPr>
            <a:xfrm>
              <a:off x="5617025" y="655563"/>
              <a:ext cx="1248230" cy="1248229"/>
              <a:chOff x="5617025" y="655563"/>
              <a:chExt cx="1248230" cy="1248229"/>
            </a:xfrm>
          </p:grpSpPr>
          <p:sp>
            <p:nvSpPr>
              <p:cNvPr id="214" name="直角三角形 21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5" name="直角三角形 21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5" name="组 204"/>
            <p:cNvGrpSpPr/>
            <p:nvPr userDrawn="1"/>
          </p:nvGrpSpPr>
          <p:grpSpPr>
            <a:xfrm>
              <a:off x="6865254" y="653140"/>
              <a:ext cx="1248230" cy="1248229"/>
              <a:chOff x="5617025" y="655563"/>
              <a:chExt cx="1248230" cy="1248229"/>
            </a:xfrm>
          </p:grpSpPr>
          <p:sp>
            <p:nvSpPr>
              <p:cNvPr id="212" name="直角三角形 21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3" name="直角三角形 21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6" name="组 205"/>
            <p:cNvGrpSpPr/>
            <p:nvPr userDrawn="1"/>
          </p:nvGrpSpPr>
          <p:grpSpPr>
            <a:xfrm>
              <a:off x="5617024" y="1872342"/>
              <a:ext cx="1248230" cy="1248229"/>
              <a:chOff x="5617025" y="655563"/>
              <a:chExt cx="1248230" cy="1248229"/>
            </a:xfrm>
          </p:grpSpPr>
          <p:sp>
            <p:nvSpPr>
              <p:cNvPr id="210" name="直角三角形 209"/>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1" name="直角三角形 210"/>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7" name="组 206"/>
            <p:cNvGrpSpPr/>
            <p:nvPr userDrawn="1"/>
          </p:nvGrpSpPr>
          <p:grpSpPr>
            <a:xfrm>
              <a:off x="6865253" y="1869919"/>
              <a:ext cx="1248230" cy="1248229"/>
              <a:chOff x="5617025" y="655563"/>
              <a:chExt cx="1248230" cy="1248229"/>
            </a:xfrm>
          </p:grpSpPr>
          <p:sp>
            <p:nvSpPr>
              <p:cNvPr id="208" name="直角三角形 20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9" name="直角三角形 20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258" name="文本占位符 258"/>
          <p:cNvSpPr>
            <a:spLocks noGrp="1"/>
          </p:cNvSpPr>
          <p:nvPr userDrawn="1">
            <p:ph type="body" sz="quarter" idx="11" hasCustomPrompt="1"/>
          </p:nvPr>
        </p:nvSpPr>
        <p:spPr>
          <a:xfrm>
            <a:off x="6509994" y="2729354"/>
            <a:ext cx="967441" cy="664077"/>
          </a:xfrm>
          <a:prstGeom prst="rect">
            <a:avLst/>
          </a:prstGeom>
        </p:spPr>
        <p:txBody>
          <a:bodyPr anchor="ctr"/>
          <a:lstStyle>
            <a:lvl1pPr marL="0" indent="0" algn="l">
              <a:buNone/>
              <a:defRPr sz="4800" b="1">
                <a:solidFill>
                  <a:schemeClr val="accent1"/>
                </a:solidFill>
              </a:defRPr>
            </a:lvl1pPr>
          </a:lstStyle>
          <a:p>
            <a:pPr lvl="0"/>
            <a:r>
              <a:rPr kumimoji="1" lang="en-US" altLang="zh-CN" smtClean="0"/>
              <a:t>00</a:t>
            </a:r>
            <a:endParaRPr kumimoji="1" lang="zh-CN" altLang="en-US" dirty="0"/>
          </a:p>
        </p:txBody>
      </p:sp>
      <p:sp>
        <p:nvSpPr>
          <p:cNvPr id="259" name="文本占位符 258"/>
          <p:cNvSpPr>
            <a:spLocks noGrp="1"/>
          </p:cNvSpPr>
          <p:nvPr userDrawn="1">
            <p:ph type="body" sz="quarter" idx="12"/>
          </p:nvPr>
        </p:nvSpPr>
        <p:spPr>
          <a:xfrm>
            <a:off x="7477435" y="2729354"/>
            <a:ext cx="3360592" cy="664077"/>
          </a:xfrm>
          <a:prstGeom prst="rect">
            <a:avLst/>
          </a:prstGeom>
        </p:spPr>
        <p:txBody>
          <a:bodyPr anchor="ctr"/>
          <a:lstStyle>
            <a:lvl1pPr marL="0" indent="0" algn="l">
              <a:buNone/>
              <a:defRPr sz="2400" b="1">
                <a:solidFill>
                  <a:schemeClr val="accent1"/>
                </a:solidFill>
              </a:defRPr>
            </a:lvl1pPr>
          </a:lstStyle>
          <a:p>
            <a:pPr lvl="0"/>
            <a:endParaRPr kumimoji="1" lang="zh-CN" altLang="en-US" dirty="0"/>
          </a:p>
        </p:txBody>
      </p:sp>
      <p:sp>
        <p:nvSpPr>
          <p:cNvPr id="265" name="文本占位符 258"/>
          <p:cNvSpPr>
            <a:spLocks noGrp="1"/>
          </p:cNvSpPr>
          <p:nvPr userDrawn="1">
            <p:ph type="body" sz="quarter" idx="17" hasCustomPrompt="1"/>
          </p:nvPr>
        </p:nvSpPr>
        <p:spPr>
          <a:xfrm>
            <a:off x="781662" y="3911345"/>
            <a:ext cx="3726558" cy="840354"/>
          </a:xfrm>
          <a:prstGeom prst="rect">
            <a:avLst/>
          </a:prstGeom>
        </p:spPr>
        <p:txBody>
          <a:bodyPr/>
          <a:lstStyle>
            <a:lvl1pPr marL="0" indent="0" algn="ctr">
              <a:buNone/>
              <a:defRPr sz="6000" b="1" baseline="0">
                <a:solidFill>
                  <a:schemeClr val="accent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64" name="文本占位符 258"/>
          <p:cNvSpPr>
            <a:spLocks noGrp="1"/>
          </p:cNvSpPr>
          <p:nvPr userDrawn="1">
            <p:ph type="body" sz="quarter" idx="18" hasCustomPrompt="1"/>
          </p:nvPr>
        </p:nvSpPr>
        <p:spPr>
          <a:xfrm>
            <a:off x="6509994" y="3433580"/>
            <a:ext cx="967441" cy="664077"/>
          </a:xfrm>
          <a:prstGeom prst="rect">
            <a:avLst/>
          </a:prstGeom>
        </p:spPr>
        <p:txBody>
          <a:bodyPr anchor="ctr"/>
          <a:lstStyle>
            <a:lvl1pPr marL="0" indent="0" algn="l">
              <a:buNone/>
              <a:defRPr sz="4800" b="1">
                <a:solidFill>
                  <a:schemeClr val="accent1"/>
                </a:solidFill>
              </a:defRPr>
            </a:lvl1pPr>
          </a:lstStyle>
          <a:p>
            <a:pPr lvl="0"/>
            <a:r>
              <a:rPr kumimoji="1" lang="en-US" altLang="zh-CN" smtClean="0"/>
              <a:t>00</a:t>
            </a:r>
            <a:endParaRPr kumimoji="1" lang="zh-CN" altLang="en-US" dirty="0"/>
          </a:p>
        </p:txBody>
      </p:sp>
      <p:sp>
        <p:nvSpPr>
          <p:cNvPr id="165" name="文本占位符 258"/>
          <p:cNvSpPr>
            <a:spLocks noGrp="1"/>
          </p:cNvSpPr>
          <p:nvPr userDrawn="1">
            <p:ph type="body" sz="quarter" idx="19"/>
          </p:nvPr>
        </p:nvSpPr>
        <p:spPr>
          <a:xfrm>
            <a:off x="7477435" y="3433580"/>
            <a:ext cx="3360592" cy="664077"/>
          </a:xfrm>
          <a:prstGeom prst="rect">
            <a:avLst/>
          </a:prstGeom>
        </p:spPr>
        <p:txBody>
          <a:bodyPr anchor="ctr"/>
          <a:lstStyle>
            <a:lvl1pPr marL="0" indent="0" algn="l">
              <a:buNone/>
              <a:defRPr sz="2400" b="1">
                <a:solidFill>
                  <a:schemeClr val="accent1"/>
                </a:solidFill>
              </a:defRPr>
            </a:lvl1pPr>
          </a:lstStyle>
          <a:p>
            <a:pPr lvl="0"/>
            <a:endParaRPr kumimoji="1" lang="zh-CN" altLang="en-US" dirty="0"/>
          </a:p>
        </p:txBody>
      </p:sp>
      <p:sp>
        <p:nvSpPr>
          <p:cNvPr id="166" name="文本占位符 258"/>
          <p:cNvSpPr>
            <a:spLocks noGrp="1"/>
          </p:cNvSpPr>
          <p:nvPr userDrawn="1">
            <p:ph type="body" sz="quarter" idx="20" hasCustomPrompt="1"/>
          </p:nvPr>
        </p:nvSpPr>
        <p:spPr>
          <a:xfrm>
            <a:off x="6509994" y="4137806"/>
            <a:ext cx="967441" cy="664077"/>
          </a:xfrm>
          <a:prstGeom prst="rect">
            <a:avLst/>
          </a:prstGeom>
        </p:spPr>
        <p:txBody>
          <a:bodyPr anchor="ctr"/>
          <a:lstStyle>
            <a:lvl1pPr marL="0" indent="0" algn="l">
              <a:buNone/>
              <a:defRPr sz="4800" b="1">
                <a:solidFill>
                  <a:schemeClr val="accent1"/>
                </a:solidFill>
              </a:defRPr>
            </a:lvl1pPr>
          </a:lstStyle>
          <a:p>
            <a:pPr lvl="0"/>
            <a:r>
              <a:rPr kumimoji="1" lang="en-US" altLang="zh-CN" smtClean="0"/>
              <a:t>00</a:t>
            </a:r>
            <a:endParaRPr kumimoji="1" lang="zh-CN" altLang="en-US" dirty="0"/>
          </a:p>
        </p:txBody>
      </p:sp>
      <p:sp>
        <p:nvSpPr>
          <p:cNvPr id="167" name="文本占位符 258"/>
          <p:cNvSpPr>
            <a:spLocks noGrp="1"/>
          </p:cNvSpPr>
          <p:nvPr userDrawn="1">
            <p:ph type="body" sz="quarter" idx="21"/>
          </p:nvPr>
        </p:nvSpPr>
        <p:spPr>
          <a:xfrm>
            <a:off x="7477435" y="4137806"/>
            <a:ext cx="3360592" cy="664077"/>
          </a:xfrm>
          <a:prstGeom prst="rect">
            <a:avLst/>
          </a:prstGeom>
        </p:spPr>
        <p:txBody>
          <a:bodyPr anchor="ctr"/>
          <a:lstStyle>
            <a:lvl1pPr marL="0" indent="0" algn="l">
              <a:buNone/>
              <a:defRPr sz="2400" b="1">
                <a:solidFill>
                  <a:schemeClr val="accent1"/>
                </a:solidFill>
              </a:defRPr>
            </a:lvl1pPr>
          </a:lstStyle>
          <a:p>
            <a:pPr lvl="0"/>
            <a:endParaRPr kumimoji="1" lang="zh-CN" altLang="en-US" dirty="0"/>
          </a:p>
        </p:txBody>
      </p:sp>
      <p:sp>
        <p:nvSpPr>
          <p:cNvPr id="168" name="文本占位符 258"/>
          <p:cNvSpPr>
            <a:spLocks noGrp="1"/>
          </p:cNvSpPr>
          <p:nvPr userDrawn="1">
            <p:ph type="body" sz="quarter" idx="22" hasCustomPrompt="1"/>
          </p:nvPr>
        </p:nvSpPr>
        <p:spPr>
          <a:xfrm>
            <a:off x="6509994" y="4842032"/>
            <a:ext cx="967441" cy="664077"/>
          </a:xfrm>
          <a:prstGeom prst="rect">
            <a:avLst/>
          </a:prstGeom>
        </p:spPr>
        <p:txBody>
          <a:bodyPr anchor="ctr"/>
          <a:lstStyle>
            <a:lvl1pPr marL="0" indent="0" algn="l">
              <a:buNone/>
              <a:defRPr sz="4800" b="1">
                <a:solidFill>
                  <a:schemeClr val="accent1"/>
                </a:solidFill>
              </a:defRPr>
            </a:lvl1pPr>
          </a:lstStyle>
          <a:p>
            <a:pPr lvl="0"/>
            <a:r>
              <a:rPr kumimoji="1" lang="en-US" altLang="zh-CN" smtClean="0"/>
              <a:t>00</a:t>
            </a:r>
            <a:endParaRPr kumimoji="1" lang="zh-CN" altLang="en-US" dirty="0"/>
          </a:p>
        </p:txBody>
      </p:sp>
      <p:sp>
        <p:nvSpPr>
          <p:cNvPr id="169" name="文本占位符 258"/>
          <p:cNvSpPr>
            <a:spLocks noGrp="1"/>
          </p:cNvSpPr>
          <p:nvPr userDrawn="1">
            <p:ph type="body" sz="quarter" idx="23"/>
          </p:nvPr>
        </p:nvSpPr>
        <p:spPr>
          <a:xfrm>
            <a:off x="7477435" y="4842032"/>
            <a:ext cx="3360592" cy="664077"/>
          </a:xfrm>
          <a:prstGeom prst="rect">
            <a:avLst/>
          </a:prstGeom>
        </p:spPr>
        <p:txBody>
          <a:bodyPr anchor="ctr"/>
          <a:lstStyle>
            <a:lvl1pPr marL="0" indent="0" algn="l">
              <a:buNone/>
              <a:defRPr sz="2400" b="1">
                <a:solidFill>
                  <a:schemeClr val="accent1"/>
                </a:solidFill>
              </a:defRPr>
            </a:lvl1pPr>
          </a:lstStyle>
          <a:p>
            <a:pPr lvl="0"/>
            <a:endParaRPr kumimoji="1" lang="zh-CN" altLang="en-US" dirty="0"/>
          </a:p>
        </p:txBody>
      </p:sp>
      <p:sp>
        <p:nvSpPr>
          <p:cNvPr id="170" name="文本占位符 258"/>
          <p:cNvSpPr>
            <a:spLocks noGrp="1"/>
          </p:cNvSpPr>
          <p:nvPr userDrawn="1">
            <p:ph type="body" sz="quarter" idx="24" hasCustomPrompt="1"/>
          </p:nvPr>
        </p:nvSpPr>
        <p:spPr>
          <a:xfrm>
            <a:off x="6507752" y="5546258"/>
            <a:ext cx="967441" cy="664077"/>
          </a:xfrm>
          <a:prstGeom prst="rect">
            <a:avLst/>
          </a:prstGeom>
        </p:spPr>
        <p:txBody>
          <a:bodyPr anchor="ctr"/>
          <a:lstStyle>
            <a:lvl1pPr marL="0" indent="0" algn="l">
              <a:buNone/>
              <a:defRPr sz="4800" b="1">
                <a:solidFill>
                  <a:schemeClr val="accent1"/>
                </a:solidFill>
              </a:defRPr>
            </a:lvl1pPr>
          </a:lstStyle>
          <a:p>
            <a:pPr lvl="0"/>
            <a:r>
              <a:rPr kumimoji="1" lang="en-US" altLang="zh-CN" smtClean="0"/>
              <a:t>00</a:t>
            </a:r>
            <a:endParaRPr kumimoji="1" lang="zh-CN" altLang="en-US" dirty="0"/>
          </a:p>
        </p:txBody>
      </p:sp>
      <p:sp>
        <p:nvSpPr>
          <p:cNvPr id="171" name="文本占位符 258"/>
          <p:cNvSpPr>
            <a:spLocks noGrp="1"/>
          </p:cNvSpPr>
          <p:nvPr userDrawn="1">
            <p:ph type="body" sz="quarter" idx="25"/>
          </p:nvPr>
        </p:nvSpPr>
        <p:spPr>
          <a:xfrm>
            <a:off x="7475193" y="5546258"/>
            <a:ext cx="3360592" cy="664077"/>
          </a:xfrm>
          <a:prstGeom prst="rect">
            <a:avLst/>
          </a:prstGeom>
        </p:spPr>
        <p:txBody>
          <a:bodyPr anchor="ctr"/>
          <a:lstStyle>
            <a:lvl1pPr marL="0" indent="0" algn="l">
              <a:buNone/>
              <a:defRPr sz="2400" b="1">
                <a:solidFill>
                  <a:schemeClr val="accent1"/>
                </a:solidFill>
              </a:defRPr>
            </a:lvl1pPr>
          </a:lstStyle>
          <a:p>
            <a:pPr lvl="0"/>
            <a:endParaRPr kumimoji="1" lang="zh-CN" altLang="en-US" dirty="0"/>
          </a:p>
        </p:txBody>
      </p:sp>
    </p:spTree>
    <p:extLst>
      <p:ext uri="{BB962C8B-B14F-4D97-AF65-F5344CB8AC3E}">
        <p14:creationId xmlns:p14="http://schemas.microsoft.com/office/powerpoint/2010/main" val="786039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260" name="组 259"/>
          <p:cNvGrpSpPr/>
          <p:nvPr userDrawn="1"/>
        </p:nvGrpSpPr>
        <p:grpSpPr>
          <a:xfrm>
            <a:off x="-2" y="-9286"/>
            <a:ext cx="12192001" cy="2066798"/>
            <a:chOff x="-1" y="-9286"/>
            <a:chExt cx="11812890" cy="2002531"/>
          </a:xfrm>
        </p:grpSpPr>
        <p:grpSp>
          <p:nvGrpSpPr>
            <p:cNvPr id="2" name="组 1"/>
            <p:cNvGrpSpPr/>
            <p:nvPr userDrawn="1"/>
          </p:nvGrpSpPr>
          <p:grpSpPr>
            <a:xfrm>
              <a:off x="986771" y="281"/>
              <a:ext cx="986772" cy="986772"/>
              <a:chOff x="1248229" y="0"/>
              <a:chExt cx="1248229" cy="1248229"/>
            </a:xfrm>
          </p:grpSpPr>
          <p:sp>
            <p:nvSpPr>
              <p:cNvPr id="3" name="矩形 2"/>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 name="矩形 3"/>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 name="矩形 4"/>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矩形 5"/>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 name="矩形 6"/>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 name="矩形 7"/>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 name="组 8"/>
            <p:cNvGrpSpPr/>
            <p:nvPr userDrawn="1"/>
          </p:nvGrpSpPr>
          <p:grpSpPr>
            <a:xfrm>
              <a:off x="1973542" y="280"/>
              <a:ext cx="998370" cy="998370"/>
              <a:chOff x="2496456" y="-1"/>
              <a:chExt cx="1262899" cy="1262899"/>
            </a:xfrm>
          </p:grpSpPr>
          <p:sp>
            <p:nvSpPr>
              <p:cNvPr id="10" name="直角三角形 9"/>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 name="直角三角形 10"/>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2" name="组 11"/>
            <p:cNvGrpSpPr/>
            <p:nvPr userDrawn="1"/>
          </p:nvGrpSpPr>
          <p:grpSpPr>
            <a:xfrm>
              <a:off x="986770" y="968245"/>
              <a:ext cx="986764" cy="986764"/>
              <a:chOff x="1248227" y="1248229"/>
              <a:chExt cx="1248229" cy="1248229"/>
            </a:xfrm>
          </p:grpSpPr>
          <p:sp>
            <p:nvSpPr>
              <p:cNvPr id="13" name="矩形 12"/>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 name="组 14"/>
            <p:cNvGrpSpPr/>
            <p:nvPr userDrawn="1"/>
          </p:nvGrpSpPr>
          <p:grpSpPr>
            <a:xfrm>
              <a:off x="-1" y="968244"/>
              <a:ext cx="986772" cy="986773"/>
              <a:chOff x="0" y="1248227"/>
              <a:chExt cx="1248229" cy="1248230"/>
            </a:xfrm>
          </p:grpSpPr>
          <p:sp>
            <p:nvSpPr>
              <p:cNvPr id="16" name="矩形 15"/>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三角形 16"/>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 name="三角形 17"/>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 name="组 18"/>
            <p:cNvGrpSpPr/>
            <p:nvPr userDrawn="1"/>
          </p:nvGrpSpPr>
          <p:grpSpPr>
            <a:xfrm>
              <a:off x="-1" y="281"/>
              <a:ext cx="986773" cy="986772"/>
              <a:chOff x="0" y="0"/>
              <a:chExt cx="1248230" cy="1248229"/>
            </a:xfrm>
          </p:grpSpPr>
          <p:sp>
            <p:nvSpPr>
              <p:cNvPr id="20" name="矩形 19"/>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矩形 20"/>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矩形 21"/>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 name="矩形 22"/>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矩形 23"/>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矩形 24"/>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矩形 25"/>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7" name="组 26"/>
            <p:cNvGrpSpPr/>
            <p:nvPr userDrawn="1"/>
          </p:nvGrpSpPr>
          <p:grpSpPr>
            <a:xfrm rot="10800000">
              <a:off x="1973537" y="968242"/>
              <a:ext cx="998376" cy="986768"/>
              <a:chOff x="5617024" y="653140"/>
              <a:chExt cx="2496460" cy="2467431"/>
            </a:xfrm>
          </p:grpSpPr>
          <p:grpSp>
            <p:nvGrpSpPr>
              <p:cNvPr id="28" name="组 27"/>
              <p:cNvGrpSpPr/>
              <p:nvPr userDrawn="1"/>
            </p:nvGrpSpPr>
            <p:grpSpPr>
              <a:xfrm>
                <a:off x="5617025" y="655563"/>
                <a:ext cx="1248230" cy="1248229"/>
                <a:chOff x="5617025" y="655563"/>
                <a:chExt cx="1248230" cy="1248229"/>
              </a:xfrm>
            </p:grpSpPr>
            <p:sp>
              <p:nvSpPr>
                <p:cNvPr id="38" name="直角三角形 3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直角三角形 3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9" name="组 28"/>
              <p:cNvGrpSpPr/>
              <p:nvPr userDrawn="1"/>
            </p:nvGrpSpPr>
            <p:grpSpPr>
              <a:xfrm>
                <a:off x="6865254" y="653140"/>
                <a:ext cx="1248230" cy="1248229"/>
                <a:chOff x="5617025" y="655563"/>
                <a:chExt cx="1248230" cy="1248229"/>
              </a:xfrm>
            </p:grpSpPr>
            <p:sp>
              <p:nvSpPr>
                <p:cNvPr id="36" name="直角三角形 35"/>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7" name="直角三角形 36"/>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0" name="组 29"/>
              <p:cNvGrpSpPr/>
              <p:nvPr userDrawn="1"/>
            </p:nvGrpSpPr>
            <p:grpSpPr>
              <a:xfrm>
                <a:off x="5617024" y="1872342"/>
                <a:ext cx="1248230" cy="1248229"/>
                <a:chOff x="5617025" y="655563"/>
                <a:chExt cx="1248230" cy="1248229"/>
              </a:xfrm>
            </p:grpSpPr>
            <p:sp>
              <p:nvSpPr>
                <p:cNvPr id="34" name="直角三角形 3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直角三角形 3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1" name="组 30"/>
              <p:cNvGrpSpPr/>
              <p:nvPr userDrawn="1"/>
            </p:nvGrpSpPr>
            <p:grpSpPr>
              <a:xfrm>
                <a:off x="6865253" y="1869919"/>
                <a:ext cx="1248230" cy="1248229"/>
                <a:chOff x="5617025" y="655563"/>
                <a:chExt cx="1248230" cy="1248229"/>
              </a:xfrm>
            </p:grpSpPr>
            <p:sp>
              <p:nvSpPr>
                <p:cNvPr id="32" name="直角三角形 3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直角三角形 3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40" name="组 39"/>
            <p:cNvGrpSpPr/>
            <p:nvPr userDrawn="1"/>
          </p:nvGrpSpPr>
          <p:grpSpPr>
            <a:xfrm>
              <a:off x="2971911" y="281"/>
              <a:ext cx="986772" cy="986772"/>
              <a:chOff x="3725324" y="1238432"/>
              <a:chExt cx="1248229" cy="1248229"/>
            </a:xfrm>
          </p:grpSpPr>
          <p:sp>
            <p:nvSpPr>
              <p:cNvPr id="41" name="矩形 40"/>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2" name="矩形 41"/>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3" name="矩形 42"/>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4" name="矩形 43"/>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5" name="矩形 44"/>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矩形 45"/>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7" name="组 46"/>
            <p:cNvGrpSpPr/>
            <p:nvPr userDrawn="1"/>
          </p:nvGrpSpPr>
          <p:grpSpPr>
            <a:xfrm rot="5400000">
              <a:off x="2971908" y="973063"/>
              <a:ext cx="986772" cy="986773"/>
              <a:chOff x="0" y="1248227"/>
              <a:chExt cx="1248229" cy="1248230"/>
            </a:xfrm>
          </p:grpSpPr>
          <p:sp>
            <p:nvSpPr>
              <p:cNvPr id="48" name="矩形 47"/>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9" name="三角形 48"/>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0" name="三角形 49"/>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1" name="组 50"/>
            <p:cNvGrpSpPr/>
            <p:nvPr userDrawn="1"/>
          </p:nvGrpSpPr>
          <p:grpSpPr>
            <a:xfrm>
              <a:off x="6883615" y="7136"/>
              <a:ext cx="986772" cy="986772"/>
              <a:chOff x="2336" y="2502549"/>
              <a:chExt cx="1248229" cy="1248229"/>
            </a:xfrm>
          </p:grpSpPr>
          <p:sp>
            <p:nvSpPr>
              <p:cNvPr id="52" name="矩形 51"/>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3" name="组 52"/>
              <p:cNvGrpSpPr/>
              <p:nvPr userDrawn="1"/>
            </p:nvGrpSpPr>
            <p:grpSpPr>
              <a:xfrm>
                <a:off x="179050" y="2677296"/>
                <a:ext cx="894800" cy="898734"/>
                <a:chOff x="208038" y="2761329"/>
                <a:chExt cx="894800" cy="898734"/>
              </a:xfrm>
              <a:solidFill>
                <a:schemeClr val="accent1">
                  <a:lumMod val="20000"/>
                  <a:lumOff val="80000"/>
                </a:schemeClr>
              </a:solidFill>
            </p:grpSpPr>
            <p:sp>
              <p:nvSpPr>
                <p:cNvPr id="54" name="矩形 53"/>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5" name="矩形 54"/>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6" name="矩形 55"/>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7" name="矩形 56"/>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58" name="矩形 57"/>
            <p:cNvSpPr/>
            <p:nvPr userDrawn="1"/>
          </p:nvSpPr>
          <p:spPr>
            <a:xfrm>
              <a:off x="7868540" y="7143"/>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9" name="组 58"/>
            <p:cNvGrpSpPr/>
            <p:nvPr userDrawn="1"/>
          </p:nvGrpSpPr>
          <p:grpSpPr>
            <a:xfrm>
              <a:off x="9853677" y="959"/>
              <a:ext cx="986773" cy="992948"/>
              <a:chOff x="3759350" y="2494736"/>
              <a:chExt cx="1248230" cy="1256042"/>
            </a:xfrm>
          </p:grpSpPr>
          <p:sp>
            <p:nvSpPr>
              <p:cNvPr id="60" name="矩形 59"/>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1" name="组 60"/>
              <p:cNvGrpSpPr/>
              <p:nvPr userDrawn="1"/>
            </p:nvGrpSpPr>
            <p:grpSpPr>
              <a:xfrm>
                <a:off x="3774026" y="2495224"/>
                <a:ext cx="1233548" cy="1233548"/>
                <a:chOff x="3774026" y="2495224"/>
                <a:chExt cx="1189544" cy="1189544"/>
              </a:xfrm>
            </p:grpSpPr>
            <p:sp>
              <p:nvSpPr>
                <p:cNvPr id="62" name="椭圆 61"/>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3" name="椭圆 62"/>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4" name="椭圆 63"/>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66" name="组 65"/>
            <p:cNvGrpSpPr/>
            <p:nvPr userDrawn="1"/>
          </p:nvGrpSpPr>
          <p:grpSpPr>
            <a:xfrm>
              <a:off x="8861106" y="-9286"/>
              <a:ext cx="998370" cy="1006112"/>
              <a:chOff x="1886852" y="1870267"/>
              <a:chExt cx="951721" cy="959102"/>
            </a:xfrm>
          </p:grpSpPr>
          <p:sp>
            <p:nvSpPr>
              <p:cNvPr id="67" name="直角三角形 6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8" name="直角三角形 6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8" name="组 117"/>
            <p:cNvGrpSpPr/>
            <p:nvPr userDrawn="1"/>
          </p:nvGrpSpPr>
          <p:grpSpPr>
            <a:xfrm rot="10800000">
              <a:off x="9855716" y="990052"/>
              <a:ext cx="986772" cy="986772"/>
              <a:chOff x="2336" y="2502549"/>
              <a:chExt cx="1248229" cy="1248229"/>
            </a:xfrm>
          </p:grpSpPr>
          <p:sp>
            <p:nvSpPr>
              <p:cNvPr id="119" name="矩形 118"/>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0" name="组 119"/>
              <p:cNvGrpSpPr/>
              <p:nvPr userDrawn="1"/>
            </p:nvGrpSpPr>
            <p:grpSpPr>
              <a:xfrm>
                <a:off x="179050" y="2677296"/>
                <a:ext cx="894800" cy="898734"/>
                <a:chOff x="208038" y="2761329"/>
                <a:chExt cx="894800" cy="898734"/>
              </a:xfrm>
              <a:solidFill>
                <a:schemeClr val="accent1">
                  <a:lumMod val="20000"/>
                  <a:lumOff val="80000"/>
                </a:schemeClr>
              </a:solidFill>
            </p:grpSpPr>
            <p:sp>
              <p:nvSpPr>
                <p:cNvPr id="121" name="矩形 120"/>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2" name="矩形 121"/>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3" name="矩形 122"/>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4" name="矩形 123"/>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125" name="矩形 124"/>
            <p:cNvSpPr/>
            <p:nvPr userDrawn="1"/>
          </p:nvSpPr>
          <p:spPr>
            <a:xfrm rot="10800000">
              <a:off x="8870799" y="990052"/>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6" name="组 125"/>
            <p:cNvGrpSpPr/>
            <p:nvPr userDrawn="1"/>
          </p:nvGrpSpPr>
          <p:grpSpPr>
            <a:xfrm rot="10800000">
              <a:off x="6903583" y="990052"/>
              <a:ext cx="986773" cy="992948"/>
              <a:chOff x="3759350" y="2494736"/>
              <a:chExt cx="1248230" cy="1256042"/>
            </a:xfrm>
          </p:grpSpPr>
          <p:sp>
            <p:nvSpPr>
              <p:cNvPr id="127" name="矩形 126"/>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8" name="组 127"/>
              <p:cNvGrpSpPr/>
              <p:nvPr userDrawn="1"/>
            </p:nvGrpSpPr>
            <p:grpSpPr>
              <a:xfrm>
                <a:off x="3774026" y="2495224"/>
                <a:ext cx="1233548" cy="1233548"/>
                <a:chOff x="3774026" y="2495224"/>
                <a:chExt cx="1189544" cy="1189544"/>
              </a:xfrm>
            </p:grpSpPr>
            <p:sp>
              <p:nvSpPr>
                <p:cNvPr id="129" name="椭圆 128"/>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0" name="椭圆 129"/>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1" name="椭圆 130"/>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2" name="椭圆 131"/>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33" name="组 132"/>
            <p:cNvGrpSpPr/>
            <p:nvPr userDrawn="1"/>
          </p:nvGrpSpPr>
          <p:grpSpPr>
            <a:xfrm rot="10800000">
              <a:off x="7885435" y="987133"/>
              <a:ext cx="998370" cy="1006112"/>
              <a:chOff x="1886852" y="1870267"/>
              <a:chExt cx="951721" cy="959102"/>
            </a:xfrm>
          </p:grpSpPr>
          <p:sp>
            <p:nvSpPr>
              <p:cNvPr id="134" name="直角三角形 133"/>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5" name="直角三角形 134"/>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6" name="组 135"/>
            <p:cNvGrpSpPr/>
            <p:nvPr userDrawn="1"/>
          </p:nvGrpSpPr>
          <p:grpSpPr>
            <a:xfrm rot="10800000">
              <a:off x="3950148" y="-5731"/>
              <a:ext cx="998370" cy="1006112"/>
              <a:chOff x="1886852" y="1870267"/>
              <a:chExt cx="951721" cy="959102"/>
            </a:xfrm>
          </p:grpSpPr>
          <p:sp>
            <p:nvSpPr>
              <p:cNvPr id="137" name="直角三角形 13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8" name="直角三角形 13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9" name="组 138"/>
            <p:cNvGrpSpPr/>
            <p:nvPr userDrawn="1"/>
          </p:nvGrpSpPr>
          <p:grpSpPr>
            <a:xfrm rot="10800000">
              <a:off x="3944345" y="975982"/>
              <a:ext cx="986772" cy="986772"/>
              <a:chOff x="2336" y="2502549"/>
              <a:chExt cx="1248229" cy="1248229"/>
            </a:xfrm>
          </p:grpSpPr>
          <p:sp>
            <p:nvSpPr>
              <p:cNvPr id="140" name="矩形 139"/>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41" name="组 140"/>
              <p:cNvGrpSpPr/>
              <p:nvPr userDrawn="1"/>
            </p:nvGrpSpPr>
            <p:grpSpPr>
              <a:xfrm>
                <a:off x="179050" y="2677296"/>
                <a:ext cx="894800" cy="898734"/>
                <a:chOff x="208038" y="2761329"/>
                <a:chExt cx="894800" cy="898734"/>
              </a:xfrm>
              <a:solidFill>
                <a:schemeClr val="accent1">
                  <a:lumMod val="20000"/>
                  <a:lumOff val="80000"/>
                </a:schemeClr>
              </a:solidFill>
            </p:grpSpPr>
            <p:sp>
              <p:nvSpPr>
                <p:cNvPr id="142" name="矩形 141"/>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3" name="矩形 142"/>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4" name="矩形 143"/>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5" name="矩形 144"/>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46" name="组 145"/>
            <p:cNvGrpSpPr/>
            <p:nvPr userDrawn="1"/>
          </p:nvGrpSpPr>
          <p:grpSpPr>
            <a:xfrm rot="16200000">
              <a:off x="10826116" y="959"/>
              <a:ext cx="986772" cy="986773"/>
              <a:chOff x="0" y="1248227"/>
              <a:chExt cx="1248229" cy="1248230"/>
            </a:xfrm>
          </p:grpSpPr>
          <p:sp>
            <p:nvSpPr>
              <p:cNvPr id="147" name="矩形 146"/>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8" name="三角形 147"/>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9" name="三角形 148"/>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0" name="组 149"/>
            <p:cNvGrpSpPr/>
            <p:nvPr userDrawn="1"/>
          </p:nvGrpSpPr>
          <p:grpSpPr>
            <a:xfrm rot="10800000">
              <a:off x="10826116" y="990052"/>
              <a:ext cx="986773" cy="986772"/>
              <a:chOff x="0" y="0"/>
              <a:chExt cx="1248230" cy="1248229"/>
            </a:xfrm>
          </p:grpSpPr>
          <p:sp>
            <p:nvSpPr>
              <p:cNvPr id="151" name="矩形 150"/>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2" name="矩形 151"/>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3" name="矩形 152"/>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4" name="矩形 153"/>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5" name="矩形 154"/>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6" name="矩形 155"/>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7" name="矩形 156"/>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0" name="组 189"/>
            <p:cNvGrpSpPr/>
            <p:nvPr userDrawn="1"/>
          </p:nvGrpSpPr>
          <p:grpSpPr>
            <a:xfrm>
              <a:off x="4922573" y="7139"/>
              <a:ext cx="986772" cy="986772"/>
              <a:chOff x="1248229" y="0"/>
              <a:chExt cx="1248229" cy="1248229"/>
            </a:xfrm>
          </p:grpSpPr>
          <p:sp>
            <p:nvSpPr>
              <p:cNvPr id="191" name="矩形 190"/>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2" name="矩形 191"/>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3" name="矩形 192"/>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4" name="矩形 193"/>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5" name="矩形 194"/>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6" name="矩形 195"/>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7" name="组 196"/>
            <p:cNvGrpSpPr/>
            <p:nvPr userDrawn="1"/>
          </p:nvGrpSpPr>
          <p:grpSpPr>
            <a:xfrm>
              <a:off x="5909344" y="7138"/>
              <a:ext cx="998370" cy="998370"/>
              <a:chOff x="2496456" y="-1"/>
              <a:chExt cx="1262899" cy="1262899"/>
            </a:xfrm>
          </p:grpSpPr>
          <p:sp>
            <p:nvSpPr>
              <p:cNvPr id="198" name="直角三角形 197"/>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9" name="直角三角形 198"/>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0" name="组 199"/>
            <p:cNvGrpSpPr/>
            <p:nvPr userDrawn="1"/>
          </p:nvGrpSpPr>
          <p:grpSpPr>
            <a:xfrm>
              <a:off x="4922572" y="975103"/>
              <a:ext cx="986764" cy="986764"/>
              <a:chOff x="1248227" y="1248229"/>
              <a:chExt cx="1248229" cy="1248229"/>
            </a:xfrm>
          </p:grpSpPr>
          <p:sp>
            <p:nvSpPr>
              <p:cNvPr id="201" name="矩形 200"/>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2" name="椭圆 201"/>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3" name="组 202"/>
            <p:cNvGrpSpPr/>
            <p:nvPr userDrawn="1"/>
          </p:nvGrpSpPr>
          <p:grpSpPr>
            <a:xfrm rot="10800000">
              <a:off x="5909339" y="975100"/>
              <a:ext cx="998376" cy="986768"/>
              <a:chOff x="5617024" y="653140"/>
              <a:chExt cx="2496460" cy="2467431"/>
            </a:xfrm>
          </p:grpSpPr>
          <p:grpSp>
            <p:nvGrpSpPr>
              <p:cNvPr id="204" name="组 203"/>
              <p:cNvGrpSpPr/>
              <p:nvPr userDrawn="1"/>
            </p:nvGrpSpPr>
            <p:grpSpPr>
              <a:xfrm>
                <a:off x="5617025" y="655563"/>
                <a:ext cx="1248230" cy="1248229"/>
                <a:chOff x="5617025" y="655563"/>
                <a:chExt cx="1248230" cy="1248229"/>
              </a:xfrm>
            </p:grpSpPr>
            <p:sp>
              <p:nvSpPr>
                <p:cNvPr id="214" name="直角三角形 21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5" name="直角三角形 21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5" name="组 204"/>
              <p:cNvGrpSpPr/>
              <p:nvPr userDrawn="1"/>
            </p:nvGrpSpPr>
            <p:grpSpPr>
              <a:xfrm>
                <a:off x="6865254" y="653140"/>
                <a:ext cx="1248230" cy="1248229"/>
                <a:chOff x="5617025" y="655563"/>
                <a:chExt cx="1248230" cy="1248229"/>
              </a:xfrm>
            </p:grpSpPr>
            <p:sp>
              <p:nvSpPr>
                <p:cNvPr id="212" name="直角三角形 21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3" name="直角三角形 21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6" name="组 205"/>
              <p:cNvGrpSpPr/>
              <p:nvPr userDrawn="1"/>
            </p:nvGrpSpPr>
            <p:grpSpPr>
              <a:xfrm>
                <a:off x="5617024" y="1872342"/>
                <a:ext cx="1248230" cy="1248229"/>
                <a:chOff x="5617025" y="655563"/>
                <a:chExt cx="1248230" cy="1248229"/>
              </a:xfrm>
            </p:grpSpPr>
            <p:sp>
              <p:nvSpPr>
                <p:cNvPr id="210" name="直角三角形 209"/>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1" name="直角三角形 210"/>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7" name="组 206"/>
              <p:cNvGrpSpPr/>
              <p:nvPr userDrawn="1"/>
            </p:nvGrpSpPr>
            <p:grpSpPr>
              <a:xfrm>
                <a:off x="6865253" y="1869919"/>
                <a:ext cx="1248230" cy="1248229"/>
                <a:chOff x="5617025" y="655563"/>
                <a:chExt cx="1248230" cy="1248229"/>
              </a:xfrm>
            </p:grpSpPr>
            <p:sp>
              <p:nvSpPr>
                <p:cNvPr id="208" name="直角三角形 20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9" name="直角三角形 20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sp>
        <p:nvSpPr>
          <p:cNvPr id="258" name="文本占位符 258"/>
          <p:cNvSpPr>
            <a:spLocks noGrp="1"/>
          </p:cNvSpPr>
          <p:nvPr>
            <p:ph type="body" sz="quarter" idx="11" hasCustomPrompt="1"/>
          </p:nvPr>
        </p:nvSpPr>
        <p:spPr>
          <a:xfrm>
            <a:off x="6509994" y="2466824"/>
            <a:ext cx="967441" cy="664077"/>
          </a:xfrm>
          <a:prstGeom prst="rect">
            <a:avLst/>
          </a:prstGeom>
        </p:spPr>
        <p:txBody>
          <a:bodyPr anchor="ctr"/>
          <a:lstStyle>
            <a:lvl1pPr marL="0" indent="0" algn="l">
              <a:buNone/>
              <a:defRPr sz="4800" b="1">
                <a:solidFill>
                  <a:schemeClr val="accent1"/>
                </a:solidFill>
              </a:defRPr>
            </a:lvl1pPr>
          </a:lstStyle>
          <a:p>
            <a:pPr lvl="0"/>
            <a:r>
              <a:rPr kumimoji="1" lang="en-US" altLang="zh-CN" smtClean="0"/>
              <a:t>00</a:t>
            </a:r>
            <a:endParaRPr kumimoji="1" lang="zh-CN" altLang="en-US" dirty="0"/>
          </a:p>
        </p:txBody>
      </p:sp>
      <p:sp>
        <p:nvSpPr>
          <p:cNvPr id="259" name="文本占位符 258"/>
          <p:cNvSpPr>
            <a:spLocks noGrp="1"/>
          </p:cNvSpPr>
          <p:nvPr>
            <p:ph type="body" sz="quarter" idx="12"/>
          </p:nvPr>
        </p:nvSpPr>
        <p:spPr>
          <a:xfrm>
            <a:off x="7477435" y="2466824"/>
            <a:ext cx="3360592" cy="664077"/>
          </a:xfrm>
          <a:prstGeom prst="rect">
            <a:avLst/>
          </a:prstGeom>
        </p:spPr>
        <p:txBody>
          <a:bodyPr anchor="ctr"/>
          <a:lstStyle>
            <a:lvl1pPr marL="0" indent="0" algn="l">
              <a:buNone/>
              <a:defRPr sz="2400" b="1">
                <a:solidFill>
                  <a:schemeClr val="accent1"/>
                </a:solidFill>
              </a:defRPr>
            </a:lvl1pPr>
          </a:lstStyle>
          <a:p>
            <a:pPr lvl="0"/>
            <a:endParaRPr kumimoji="1" lang="zh-CN" altLang="en-US" dirty="0"/>
          </a:p>
        </p:txBody>
      </p:sp>
      <p:sp>
        <p:nvSpPr>
          <p:cNvPr id="265" name="文本占位符 258"/>
          <p:cNvSpPr>
            <a:spLocks noGrp="1"/>
          </p:cNvSpPr>
          <p:nvPr>
            <p:ph type="body" sz="quarter" idx="17" hasCustomPrompt="1"/>
          </p:nvPr>
        </p:nvSpPr>
        <p:spPr>
          <a:xfrm>
            <a:off x="781662" y="3911345"/>
            <a:ext cx="3726558" cy="840354"/>
          </a:xfrm>
          <a:prstGeom prst="rect">
            <a:avLst/>
          </a:prstGeom>
        </p:spPr>
        <p:txBody>
          <a:bodyPr/>
          <a:lstStyle>
            <a:lvl1pPr marL="0" indent="0" algn="ctr">
              <a:buNone/>
              <a:defRPr sz="6000" b="1" baseline="0">
                <a:solidFill>
                  <a:schemeClr val="accent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64" name="文本占位符 258"/>
          <p:cNvSpPr>
            <a:spLocks noGrp="1"/>
          </p:cNvSpPr>
          <p:nvPr>
            <p:ph type="body" sz="quarter" idx="18" hasCustomPrompt="1"/>
          </p:nvPr>
        </p:nvSpPr>
        <p:spPr>
          <a:xfrm>
            <a:off x="6509994" y="3135192"/>
            <a:ext cx="967441" cy="664077"/>
          </a:xfrm>
          <a:prstGeom prst="rect">
            <a:avLst/>
          </a:prstGeom>
        </p:spPr>
        <p:txBody>
          <a:bodyPr anchor="ctr"/>
          <a:lstStyle>
            <a:lvl1pPr marL="0" indent="0" algn="l">
              <a:buNone/>
              <a:defRPr sz="4800" b="1">
                <a:solidFill>
                  <a:schemeClr val="accent1"/>
                </a:solidFill>
              </a:defRPr>
            </a:lvl1pPr>
          </a:lstStyle>
          <a:p>
            <a:pPr lvl="0"/>
            <a:r>
              <a:rPr kumimoji="1" lang="en-US" altLang="zh-CN" smtClean="0"/>
              <a:t>00</a:t>
            </a:r>
            <a:endParaRPr kumimoji="1" lang="zh-CN" altLang="en-US" dirty="0"/>
          </a:p>
        </p:txBody>
      </p:sp>
      <p:sp>
        <p:nvSpPr>
          <p:cNvPr id="165" name="文本占位符 258"/>
          <p:cNvSpPr>
            <a:spLocks noGrp="1"/>
          </p:cNvSpPr>
          <p:nvPr>
            <p:ph type="body" sz="quarter" idx="19"/>
          </p:nvPr>
        </p:nvSpPr>
        <p:spPr>
          <a:xfrm>
            <a:off x="7477435" y="3135192"/>
            <a:ext cx="3360592" cy="664077"/>
          </a:xfrm>
          <a:prstGeom prst="rect">
            <a:avLst/>
          </a:prstGeom>
        </p:spPr>
        <p:txBody>
          <a:bodyPr anchor="ctr"/>
          <a:lstStyle>
            <a:lvl1pPr marL="0" indent="0" algn="l">
              <a:buNone/>
              <a:defRPr sz="2400" b="1">
                <a:solidFill>
                  <a:schemeClr val="accent1"/>
                </a:solidFill>
              </a:defRPr>
            </a:lvl1pPr>
          </a:lstStyle>
          <a:p>
            <a:pPr lvl="0"/>
            <a:endParaRPr kumimoji="1" lang="zh-CN" altLang="en-US" dirty="0"/>
          </a:p>
        </p:txBody>
      </p:sp>
      <p:sp>
        <p:nvSpPr>
          <p:cNvPr id="166" name="文本占位符 258"/>
          <p:cNvSpPr>
            <a:spLocks noGrp="1"/>
          </p:cNvSpPr>
          <p:nvPr>
            <p:ph type="body" sz="quarter" idx="20" hasCustomPrompt="1"/>
          </p:nvPr>
        </p:nvSpPr>
        <p:spPr>
          <a:xfrm>
            <a:off x="6509994" y="3803560"/>
            <a:ext cx="967441" cy="664077"/>
          </a:xfrm>
          <a:prstGeom prst="rect">
            <a:avLst/>
          </a:prstGeom>
        </p:spPr>
        <p:txBody>
          <a:bodyPr anchor="ctr"/>
          <a:lstStyle>
            <a:lvl1pPr marL="0" indent="0" algn="l">
              <a:buNone/>
              <a:defRPr sz="4800" b="1">
                <a:solidFill>
                  <a:schemeClr val="accent1"/>
                </a:solidFill>
              </a:defRPr>
            </a:lvl1pPr>
          </a:lstStyle>
          <a:p>
            <a:pPr lvl="0"/>
            <a:r>
              <a:rPr kumimoji="1" lang="en-US" altLang="zh-CN" smtClean="0"/>
              <a:t>00</a:t>
            </a:r>
            <a:endParaRPr kumimoji="1" lang="zh-CN" altLang="en-US" dirty="0"/>
          </a:p>
        </p:txBody>
      </p:sp>
      <p:sp>
        <p:nvSpPr>
          <p:cNvPr id="167" name="文本占位符 258"/>
          <p:cNvSpPr>
            <a:spLocks noGrp="1"/>
          </p:cNvSpPr>
          <p:nvPr>
            <p:ph type="body" sz="quarter" idx="21"/>
          </p:nvPr>
        </p:nvSpPr>
        <p:spPr>
          <a:xfrm>
            <a:off x="7477435" y="3803560"/>
            <a:ext cx="3360592" cy="664077"/>
          </a:xfrm>
          <a:prstGeom prst="rect">
            <a:avLst/>
          </a:prstGeom>
        </p:spPr>
        <p:txBody>
          <a:bodyPr anchor="ctr"/>
          <a:lstStyle>
            <a:lvl1pPr marL="0" indent="0" algn="l">
              <a:buNone/>
              <a:defRPr sz="2400" b="1">
                <a:solidFill>
                  <a:schemeClr val="accent1"/>
                </a:solidFill>
              </a:defRPr>
            </a:lvl1pPr>
          </a:lstStyle>
          <a:p>
            <a:pPr lvl="0"/>
            <a:endParaRPr kumimoji="1" lang="zh-CN" altLang="en-US" dirty="0"/>
          </a:p>
        </p:txBody>
      </p:sp>
      <p:sp>
        <p:nvSpPr>
          <p:cNvPr id="168" name="文本占位符 258"/>
          <p:cNvSpPr>
            <a:spLocks noGrp="1"/>
          </p:cNvSpPr>
          <p:nvPr>
            <p:ph type="body" sz="quarter" idx="22" hasCustomPrompt="1"/>
          </p:nvPr>
        </p:nvSpPr>
        <p:spPr>
          <a:xfrm>
            <a:off x="6509994" y="4471928"/>
            <a:ext cx="967441" cy="664077"/>
          </a:xfrm>
          <a:prstGeom prst="rect">
            <a:avLst/>
          </a:prstGeom>
        </p:spPr>
        <p:txBody>
          <a:bodyPr anchor="ctr"/>
          <a:lstStyle>
            <a:lvl1pPr marL="0" indent="0" algn="l">
              <a:buNone/>
              <a:defRPr sz="4800" b="1">
                <a:solidFill>
                  <a:schemeClr val="accent1"/>
                </a:solidFill>
              </a:defRPr>
            </a:lvl1pPr>
          </a:lstStyle>
          <a:p>
            <a:pPr lvl="0"/>
            <a:r>
              <a:rPr kumimoji="1" lang="en-US" altLang="zh-CN" smtClean="0"/>
              <a:t>00</a:t>
            </a:r>
            <a:endParaRPr kumimoji="1" lang="zh-CN" altLang="en-US" dirty="0"/>
          </a:p>
        </p:txBody>
      </p:sp>
      <p:sp>
        <p:nvSpPr>
          <p:cNvPr id="169" name="文本占位符 258"/>
          <p:cNvSpPr>
            <a:spLocks noGrp="1"/>
          </p:cNvSpPr>
          <p:nvPr>
            <p:ph type="body" sz="quarter" idx="23"/>
          </p:nvPr>
        </p:nvSpPr>
        <p:spPr>
          <a:xfrm>
            <a:off x="7477435" y="4471928"/>
            <a:ext cx="3360592" cy="664077"/>
          </a:xfrm>
          <a:prstGeom prst="rect">
            <a:avLst/>
          </a:prstGeom>
        </p:spPr>
        <p:txBody>
          <a:bodyPr anchor="ctr"/>
          <a:lstStyle>
            <a:lvl1pPr marL="0" indent="0" algn="l">
              <a:buNone/>
              <a:defRPr sz="2400" b="1">
                <a:solidFill>
                  <a:schemeClr val="accent1"/>
                </a:solidFill>
              </a:defRPr>
            </a:lvl1pPr>
          </a:lstStyle>
          <a:p>
            <a:pPr lvl="0"/>
            <a:endParaRPr kumimoji="1" lang="zh-CN" altLang="en-US" dirty="0"/>
          </a:p>
        </p:txBody>
      </p:sp>
      <p:sp>
        <p:nvSpPr>
          <p:cNvPr id="170" name="文本占位符 258"/>
          <p:cNvSpPr>
            <a:spLocks noGrp="1"/>
          </p:cNvSpPr>
          <p:nvPr>
            <p:ph type="body" sz="quarter" idx="24" hasCustomPrompt="1"/>
          </p:nvPr>
        </p:nvSpPr>
        <p:spPr>
          <a:xfrm>
            <a:off x="6507752" y="5122367"/>
            <a:ext cx="967441" cy="664077"/>
          </a:xfrm>
          <a:prstGeom prst="rect">
            <a:avLst/>
          </a:prstGeom>
        </p:spPr>
        <p:txBody>
          <a:bodyPr anchor="ctr"/>
          <a:lstStyle>
            <a:lvl1pPr marL="0" indent="0" algn="l">
              <a:buNone/>
              <a:defRPr sz="4800" b="1">
                <a:solidFill>
                  <a:schemeClr val="accent1"/>
                </a:solidFill>
              </a:defRPr>
            </a:lvl1pPr>
          </a:lstStyle>
          <a:p>
            <a:pPr lvl="0"/>
            <a:r>
              <a:rPr kumimoji="1" lang="en-US" altLang="zh-CN" smtClean="0"/>
              <a:t>00</a:t>
            </a:r>
            <a:endParaRPr kumimoji="1" lang="zh-CN" altLang="en-US" dirty="0"/>
          </a:p>
        </p:txBody>
      </p:sp>
      <p:sp>
        <p:nvSpPr>
          <p:cNvPr id="171" name="文本占位符 258"/>
          <p:cNvSpPr>
            <a:spLocks noGrp="1"/>
          </p:cNvSpPr>
          <p:nvPr>
            <p:ph type="body" sz="quarter" idx="25"/>
          </p:nvPr>
        </p:nvSpPr>
        <p:spPr>
          <a:xfrm>
            <a:off x="7475193" y="5122367"/>
            <a:ext cx="3360592" cy="664077"/>
          </a:xfrm>
          <a:prstGeom prst="rect">
            <a:avLst/>
          </a:prstGeom>
        </p:spPr>
        <p:txBody>
          <a:bodyPr anchor="ctr"/>
          <a:lstStyle>
            <a:lvl1pPr marL="0" indent="0" algn="l">
              <a:buNone/>
              <a:defRPr sz="2400" b="1">
                <a:solidFill>
                  <a:schemeClr val="accent1"/>
                </a:solidFill>
              </a:defRPr>
            </a:lvl1pPr>
          </a:lstStyle>
          <a:p>
            <a:pPr lvl="0"/>
            <a:endParaRPr kumimoji="1" lang="zh-CN" altLang="en-US" dirty="0"/>
          </a:p>
        </p:txBody>
      </p:sp>
      <p:sp>
        <p:nvSpPr>
          <p:cNvPr id="158" name="文本占位符 258"/>
          <p:cNvSpPr>
            <a:spLocks noGrp="1"/>
          </p:cNvSpPr>
          <p:nvPr>
            <p:ph type="body" sz="quarter" idx="26" hasCustomPrompt="1"/>
          </p:nvPr>
        </p:nvSpPr>
        <p:spPr>
          <a:xfrm>
            <a:off x="6507752" y="5786444"/>
            <a:ext cx="967441" cy="664077"/>
          </a:xfrm>
          <a:prstGeom prst="rect">
            <a:avLst/>
          </a:prstGeom>
        </p:spPr>
        <p:txBody>
          <a:bodyPr anchor="ctr"/>
          <a:lstStyle>
            <a:lvl1pPr marL="0" indent="0" algn="l">
              <a:buNone/>
              <a:defRPr sz="4800" b="1">
                <a:solidFill>
                  <a:schemeClr val="accent1"/>
                </a:solidFill>
              </a:defRPr>
            </a:lvl1pPr>
          </a:lstStyle>
          <a:p>
            <a:pPr lvl="0"/>
            <a:r>
              <a:rPr kumimoji="1" lang="en-US" altLang="zh-CN" smtClean="0"/>
              <a:t>00</a:t>
            </a:r>
            <a:endParaRPr kumimoji="1" lang="zh-CN" altLang="en-US" dirty="0"/>
          </a:p>
        </p:txBody>
      </p:sp>
      <p:sp>
        <p:nvSpPr>
          <p:cNvPr id="159" name="文本占位符 258"/>
          <p:cNvSpPr>
            <a:spLocks noGrp="1"/>
          </p:cNvSpPr>
          <p:nvPr>
            <p:ph type="body" sz="quarter" idx="27"/>
          </p:nvPr>
        </p:nvSpPr>
        <p:spPr>
          <a:xfrm>
            <a:off x="7475193" y="5786444"/>
            <a:ext cx="3360592" cy="664077"/>
          </a:xfrm>
          <a:prstGeom prst="rect">
            <a:avLst/>
          </a:prstGeom>
        </p:spPr>
        <p:txBody>
          <a:bodyPr anchor="ctr"/>
          <a:lstStyle>
            <a:lvl1pPr marL="0" indent="0" algn="l">
              <a:buNone/>
              <a:defRPr sz="2400" b="1">
                <a:solidFill>
                  <a:schemeClr val="accent1"/>
                </a:solidFill>
              </a:defRPr>
            </a:lvl1pPr>
          </a:lstStyle>
          <a:p>
            <a:pPr lvl="0"/>
            <a:endParaRPr kumimoji="1" lang="zh-CN" altLang="en-US" dirty="0"/>
          </a:p>
        </p:txBody>
      </p:sp>
    </p:spTree>
    <p:extLst>
      <p:ext uri="{BB962C8B-B14F-4D97-AF65-F5344CB8AC3E}">
        <p14:creationId xmlns:p14="http://schemas.microsoft.com/office/powerpoint/2010/main" val="1338299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grpSp>
        <p:nvGrpSpPr>
          <p:cNvPr id="2" name="组 1"/>
          <p:cNvGrpSpPr/>
          <p:nvPr userDrawn="1"/>
        </p:nvGrpSpPr>
        <p:grpSpPr>
          <a:xfrm>
            <a:off x="986771" y="281"/>
            <a:ext cx="986772" cy="986772"/>
            <a:chOff x="1248229" y="0"/>
            <a:chExt cx="1248229" cy="1248229"/>
          </a:xfrm>
        </p:grpSpPr>
        <p:sp>
          <p:nvSpPr>
            <p:cNvPr id="3" name="矩形 2"/>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 name="矩形 3"/>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 name="矩形 4"/>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矩形 5"/>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 name="矩形 6"/>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 name="矩形 7"/>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 name="组 8"/>
          <p:cNvGrpSpPr/>
          <p:nvPr userDrawn="1"/>
        </p:nvGrpSpPr>
        <p:grpSpPr>
          <a:xfrm>
            <a:off x="1973542" y="280"/>
            <a:ext cx="998370" cy="998370"/>
            <a:chOff x="2496456" y="-1"/>
            <a:chExt cx="1262899" cy="1262899"/>
          </a:xfrm>
        </p:grpSpPr>
        <p:sp>
          <p:nvSpPr>
            <p:cNvPr id="10" name="直角三角形 9"/>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 name="直角三角形 10"/>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2" name="组 11"/>
          <p:cNvGrpSpPr/>
          <p:nvPr userDrawn="1"/>
        </p:nvGrpSpPr>
        <p:grpSpPr>
          <a:xfrm>
            <a:off x="986770" y="968245"/>
            <a:ext cx="986764" cy="986764"/>
            <a:chOff x="1248227" y="1248229"/>
            <a:chExt cx="1248229" cy="1248229"/>
          </a:xfrm>
        </p:grpSpPr>
        <p:sp>
          <p:nvSpPr>
            <p:cNvPr id="13" name="矩形 12"/>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 name="组 14"/>
          <p:cNvGrpSpPr/>
          <p:nvPr userDrawn="1"/>
        </p:nvGrpSpPr>
        <p:grpSpPr>
          <a:xfrm>
            <a:off x="-1" y="968244"/>
            <a:ext cx="986772" cy="986773"/>
            <a:chOff x="0" y="1248227"/>
            <a:chExt cx="1248229" cy="1248230"/>
          </a:xfrm>
        </p:grpSpPr>
        <p:sp>
          <p:nvSpPr>
            <p:cNvPr id="16" name="矩形 15"/>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三角形 16"/>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 name="三角形 17"/>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 name="组 18"/>
          <p:cNvGrpSpPr/>
          <p:nvPr userDrawn="1"/>
        </p:nvGrpSpPr>
        <p:grpSpPr>
          <a:xfrm>
            <a:off x="-1" y="281"/>
            <a:ext cx="986773" cy="986772"/>
            <a:chOff x="0" y="0"/>
            <a:chExt cx="1248230" cy="1248229"/>
          </a:xfrm>
        </p:grpSpPr>
        <p:sp>
          <p:nvSpPr>
            <p:cNvPr id="20" name="矩形 19"/>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矩形 20"/>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矩形 21"/>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 name="矩形 22"/>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矩形 23"/>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矩形 24"/>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矩形 25"/>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7" name="组 26"/>
          <p:cNvGrpSpPr/>
          <p:nvPr userDrawn="1"/>
        </p:nvGrpSpPr>
        <p:grpSpPr>
          <a:xfrm rot="10800000">
            <a:off x="1973537" y="968242"/>
            <a:ext cx="998376" cy="986768"/>
            <a:chOff x="5617024" y="653140"/>
            <a:chExt cx="2496460" cy="2467431"/>
          </a:xfrm>
        </p:grpSpPr>
        <p:grpSp>
          <p:nvGrpSpPr>
            <p:cNvPr id="28" name="组 27"/>
            <p:cNvGrpSpPr/>
            <p:nvPr userDrawn="1"/>
          </p:nvGrpSpPr>
          <p:grpSpPr>
            <a:xfrm>
              <a:off x="5617025" y="655563"/>
              <a:ext cx="1248230" cy="1248229"/>
              <a:chOff x="5617025" y="655563"/>
              <a:chExt cx="1248230" cy="1248229"/>
            </a:xfrm>
          </p:grpSpPr>
          <p:sp>
            <p:nvSpPr>
              <p:cNvPr id="38" name="直角三角形 3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直角三角形 3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9" name="组 28"/>
            <p:cNvGrpSpPr/>
            <p:nvPr userDrawn="1"/>
          </p:nvGrpSpPr>
          <p:grpSpPr>
            <a:xfrm>
              <a:off x="6865254" y="653140"/>
              <a:ext cx="1248230" cy="1248229"/>
              <a:chOff x="5617025" y="655563"/>
              <a:chExt cx="1248230" cy="1248229"/>
            </a:xfrm>
          </p:grpSpPr>
          <p:sp>
            <p:nvSpPr>
              <p:cNvPr id="36" name="直角三角形 35"/>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7" name="直角三角形 36"/>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0" name="组 29"/>
            <p:cNvGrpSpPr/>
            <p:nvPr userDrawn="1"/>
          </p:nvGrpSpPr>
          <p:grpSpPr>
            <a:xfrm>
              <a:off x="5617024" y="1872342"/>
              <a:ext cx="1248230" cy="1248229"/>
              <a:chOff x="5617025" y="655563"/>
              <a:chExt cx="1248230" cy="1248229"/>
            </a:xfrm>
          </p:grpSpPr>
          <p:sp>
            <p:nvSpPr>
              <p:cNvPr id="34" name="直角三角形 3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直角三角形 3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1" name="组 30"/>
            <p:cNvGrpSpPr/>
            <p:nvPr userDrawn="1"/>
          </p:nvGrpSpPr>
          <p:grpSpPr>
            <a:xfrm>
              <a:off x="6865253" y="1869919"/>
              <a:ext cx="1248230" cy="1248229"/>
              <a:chOff x="5617025" y="655563"/>
              <a:chExt cx="1248230" cy="1248229"/>
            </a:xfrm>
          </p:grpSpPr>
          <p:sp>
            <p:nvSpPr>
              <p:cNvPr id="32" name="直角三角形 3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直角三角形 3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40" name="组 39"/>
          <p:cNvGrpSpPr/>
          <p:nvPr userDrawn="1"/>
        </p:nvGrpSpPr>
        <p:grpSpPr>
          <a:xfrm>
            <a:off x="2971911" y="281"/>
            <a:ext cx="986772" cy="986772"/>
            <a:chOff x="3725324" y="1238432"/>
            <a:chExt cx="1248229" cy="1248229"/>
          </a:xfrm>
        </p:grpSpPr>
        <p:sp>
          <p:nvSpPr>
            <p:cNvPr id="41" name="矩形 40"/>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2" name="矩形 41"/>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3" name="矩形 42"/>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4" name="矩形 43"/>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5" name="矩形 44"/>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矩形 45"/>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7" name="组 46"/>
          <p:cNvGrpSpPr/>
          <p:nvPr userDrawn="1"/>
        </p:nvGrpSpPr>
        <p:grpSpPr>
          <a:xfrm rot="5400000">
            <a:off x="2971908" y="973063"/>
            <a:ext cx="986772" cy="986773"/>
            <a:chOff x="0" y="1248227"/>
            <a:chExt cx="1248229" cy="1248230"/>
          </a:xfrm>
        </p:grpSpPr>
        <p:sp>
          <p:nvSpPr>
            <p:cNvPr id="48" name="矩形 47"/>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9" name="三角形 48"/>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0" name="三角形 49"/>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1" name="组 50"/>
          <p:cNvGrpSpPr/>
          <p:nvPr userDrawn="1"/>
        </p:nvGrpSpPr>
        <p:grpSpPr>
          <a:xfrm>
            <a:off x="1845" y="1959833"/>
            <a:ext cx="986772" cy="986772"/>
            <a:chOff x="2336" y="2502549"/>
            <a:chExt cx="1248229" cy="1248229"/>
          </a:xfrm>
        </p:grpSpPr>
        <p:sp>
          <p:nvSpPr>
            <p:cNvPr id="52" name="矩形 51"/>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3" name="组 52"/>
            <p:cNvGrpSpPr/>
            <p:nvPr userDrawn="1"/>
          </p:nvGrpSpPr>
          <p:grpSpPr>
            <a:xfrm>
              <a:off x="179050" y="2677296"/>
              <a:ext cx="894800" cy="898734"/>
              <a:chOff x="208038" y="2761329"/>
              <a:chExt cx="894800" cy="898734"/>
            </a:xfrm>
            <a:solidFill>
              <a:schemeClr val="accent1">
                <a:lumMod val="20000"/>
                <a:lumOff val="80000"/>
              </a:schemeClr>
            </a:solidFill>
          </p:grpSpPr>
          <p:sp>
            <p:nvSpPr>
              <p:cNvPr id="54" name="矩形 53"/>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5" name="矩形 54"/>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6" name="矩形 55"/>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7" name="矩形 56"/>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58" name="矩形 57"/>
          <p:cNvSpPr/>
          <p:nvPr userDrawn="1"/>
        </p:nvSpPr>
        <p:spPr>
          <a:xfrm>
            <a:off x="986770" y="1959840"/>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9" name="组 58"/>
          <p:cNvGrpSpPr/>
          <p:nvPr userDrawn="1"/>
        </p:nvGrpSpPr>
        <p:grpSpPr>
          <a:xfrm>
            <a:off x="2971907" y="1953656"/>
            <a:ext cx="986773" cy="992948"/>
            <a:chOff x="3759350" y="2494736"/>
            <a:chExt cx="1248230" cy="1256042"/>
          </a:xfrm>
        </p:grpSpPr>
        <p:sp>
          <p:nvSpPr>
            <p:cNvPr id="60" name="矩形 59"/>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1" name="组 60"/>
            <p:cNvGrpSpPr/>
            <p:nvPr userDrawn="1"/>
          </p:nvGrpSpPr>
          <p:grpSpPr>
            <a:xfrm>
              <a:off x="3774026" y="2495224"/>
              <a:ext cx="1233548" cy="1233548"/>
              <a:chOff x="3774026" y="2495224"/>
              <a:chExt cx="1189544" cy="1189544"/>
            </a:xfrm>
          </p:grpSpPr>
          <p:sp>
            <p:nvSpPr>
              <p:cNvPr id="62" name="椭圆 61"/>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3" name="椭圆 62"/>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4" name="椭圆 63"/>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66" name="组 65"/>
          <p:cNvGrpSpPr/>
          <p:nvPr userDrawn="1"/>
        </p:nvGrpSpPr>
        <p:grpSpPr>
          <a:xfrm>
            <a:off x="1979336" y="1943411"/>
            <a:ext cx="998370" cy="1006112"/>
            <a:chOff x="1886852" y="1870267"/>
            <a:chExt cx="951721" cy="959102"/>
          </a:xfrm>
        </p:grpSpPr>
        <p:sp>
          <p:nvSpPr>
            <p:cNvPr id="67" name="直角三角形 6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8" name="直角三角形 6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69" name="组 68"/>
          <p:cNvGrpSpPr/>
          <p:nvPr userDrawn="1"/>
        </p:nvGrpSpPr>
        <p:grpSpPr>
          <a:xfrm rot="10800000">
            <a:off x="1989021" y="4911420"/>
            <a:ext cx="986772" cy="986772"/>
            <a:chOff x="1248229" y="0"/>
            <a:chExt cx="1248229" cy="1248229"/>
          </a:xfrm>
        </p:grpSpPr>
        <p:sp>
          <p:nvSpPr>
            <p:cNvPr id="70" name="矩形 69"/>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1" name="矩形 70"/>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2" name="矩形 71"/>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3" name="矩形 72"/>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4" name="矩形 73"/>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5" name="矩形 74"/>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76" name="组 75"/>
          <p:cNvGrpSpPr/>
          <p:nvPr userDrawn="1"/>
        </p:nvGrpSpPr>
        <p:grpSpPr>
          <a:xfrm rot="10800000">
            <a:off x="990652" y="4899823"/>
            <a:ext cx="998370" cy="998370"/>
            <a:chOff x="2496456" y="-1"/>
            <a:chExt cx="1262899" cy="1262899"/>
          </a:xfrm>
        </p:grpSpPr>
        <p:sp>
          <p:nvSpPr>
            <p:cNvPr id="77" name="直角三角形 76"/>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8" name="直角三角形 77"/>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79" name="组 78"/>
          <p:cNvGrpSpPr/>
          <p:nvPr userDrawn="1"/>
        </p:nvGrpSpPr>
        <p:grpSpPr>
          <a:xfrm rot="10800000">
            <a:off x="1989029" y="3924656"/>
            <a:ext cx="986764" cy="986764"/>
            <a:chOff x="1248227" y="1248229"/>
            <a:chExt cx="1248229" cy="1248229"/>
          </a:xfrm>
        </p:grpSpPr>
        <p:sp>
          <p:nvSpPr>
            <p:cNvPr id="80" name="矩形 79"/>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1" name="椭圆 80"/>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82" name="组 81"/>
          <p:cNvGrpSpPr/>
          <p:nvPr userDrawn="1"/>
        </p:nvGrpSpPr>
        <p:grpSpPr>
          <a:xfrm rot="10800000">
            <a:off x="2975793" y="3924648"/>
            <a:ext cx="986772" cy="986773"/>
            <a:chOff x="0" y="1248227"/>
            <a:chExt cx="1248229" cy="1248230"/>
          </a:xfrm>
        </p:grpSpPr>
        <p:sp>
          <p:nvSpPr>
            <p:cNvPr id="83" name="矩形 82"/>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4" name="三角形 83"/>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5" name="三角形 84"/>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86" name="组 85"/>
          <p:cNvGrpSpPr/>
          <p:nvPr userDrawn="1"/>
        </p:nvGrpSpPr>
        <p:grpSpPr>
          <a:xfrm rot="10800000">
            <a:off x="2975792" y="4911420"/>
            <a:ext cx="986773" cy="986772"/>
            <a:chOff x="0" y="0"/>
            <a:chExt cx="1248230" cy="1248229"/>
          </a:xfrm>
        </p:grpSpPr>
        <p:sp>
          <p:nvSpPr>
            <p:cNvPr id="87" name="矩形 86"/>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8" name="矩形 87"/>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9" name="矩形 88"/>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0" name="矩形 89"/>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1" name="矩形 90"/>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2" name="矩形 91"/>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3" name="矩形 92"/>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4" name="组 93"/>
          <p:cNvGrpSpPr/>
          <p:nvPr userDrawn="1"/>
        </p:nvGrpSpPr>
        <p:grpSpPr>
          <a:xfrm>
            <a:off x="990650" y="3924656"/>
            <a:ext cx="998376" cy="986768"/>
            <a:chOff x="5617024" y="653140"/>
            <a:chExt cx="2496460" cy="2467431"/>
          </a:xfrm>
        </p:grpSpPr>
        <p:grpSp>
          <p:nvGrpSpPr>
            <p:cNvPr id="95" name="组 94"/>
            <p:cNvGrpSpPr/>
            <p:nvPr userDrawn="1"/>
          </p:nvGrpSpPr>
          <p:grpSpPr>
            <a:xfrm>
              <a:off x="5617025" y="655563"/>
              <a:ext cx="1248230" cy="1248229"/>
              <a:chOff x="5617025" y="655563"/>
              <a:chExt cx="1248230" cy="1248229"/>
            </a:xfrm>
          </p:grpSpPr>
          <p:sp>
            <p:nvSpPr>
              <p:cNvPr id="105" name="直角三角形 104"/>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6" name="直角三角形 105"/>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6" name="组 95"/>
            <p:cNvGrpSpPr/>
            <p:nvPr userDrawn="1"/>
          </p:nvGrpSpPr>
          <p:grpSpPr>
            <a:xfrm>
              <a:off x="6865254" y="653140"/>
              <a:ext cx="1248230" cy="1248229"/>
              <a:chOff x="5617025" y="655563"/>
              <a:chExt cx="1248230" cy="1248229"/>
            </a:xfrm>
          </p:grpSpPr>
          <p:sp>
            <p:nvSpPr>
              <p:cNvPr id="103" name="直角三角形 102"/>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4" name="直角三角形 103"/>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7" name="组 96"/>
            <p:cNvGrpSpPr/>
            <p:nvPr userDrawn="1"/>
          </p:nvGrpSpPr>
          <p:grpSpPr>
            <a:xfrm>
              <a:off x="5617024" y="1872342"/>
              <a:ext cx="1248230" cy="1248229"/>
              <a:chOff x="5617025" y="655563"/>
              <a:chExt cx="1248230" cy="1248229"/>
            </a:xfrm>
          </p:grpSpPr>
          <p:sp>
            <p:nvSpPr>
              <p:cNvPr id="101" name="直角三角形 100"/>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2" name="直角三角形 101"/>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8" name="组 97"/>
            <p:cNvGrpSpPr/>
            <p:nvPr userDrawn="1"/>
          </p:nvGrpSpPr>
          <p:grpSpPr>
            <a:xfrm>
              <a:off x="6865253" y="1869919"/>
              <a:ext cx="1248230" cy="1248229"/>
              <a:chOff x="5617025" y="655563"/>
              <a:chExt cx="1248230" cy="1248229"/>
            </a:xfrm>
          </p:grpSpPr>
          <p:sp>
            <p:nvSpPr>
              <p:cNvPr id="99" name="直角三角形 98"/>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0" name="直角三角形 99"/>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07" name="组 106"/>
          <p:cNvGrpSpPr/>
          <p:nvPr userDrawn="1"/>
        </p:nvGrpSpPr>
        <p:grpSpPr>
          <a:xfrm rot="10800000">
            <a:off x="3880" y="4911420"/>
            <a:ext cx="986772" cy="986772"/>
            <a:chOff x="3725324" y="1238432"/>
            <a:chExt cx="1248229" cy="1248229"/>
          </a:xfrm>
        </p:grpSpPr>
        <p:sp>
          <p:nvSpPr>
            <p:cNvPr id="108" name="矩形 107"/>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9" name="矩形 108"/>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0" name="矩形 109"/>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1" name="矩形 110"/>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2" name="矩形 111"/>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3" name="矩形 112"/>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4" name="组 113"/>
          <p:cNvGrpSpPr/>
          <p:nvPr userDrawn="1"/>
        </p:nvGrpSpPr>
        <p:grpSpPr>
          <a:xfrm rot="16200000">
            <a:off x="3884" y="3929518"/>
            <a:ext cx="986772" cy="986773"/>
            <a:chOff x="0" y="1248227"/>
            <a:chExt cx="1248229" cy="1248230"/>
          </a:xfrm>
        </p:grpSpPr>
        <p:sp>
          <p:nvSpPr>
            <p:cNvPr id="115" name="矩形 114"/>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6" name="三角形 115"/>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7" name="三角形 116"/>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8" name="组 117"/>
          <p:cNvGrpSpPr/>
          <p:nvPr userDrawn="1"/>
        </p:nvGrpSpPr>
        <p:grpSpPr>
          <a:xfrm rot="10800000">
            <a:off x="2973946" y="2942749"/>
            <a:ext cx="986772" cy="986772"/>
            <a:chOff x="2336" y="2502549"/>
            <a:chExt cx="1248229" cy="1248229"/>
          </a:xfrm>
        </p:grpSpPr>
        <p:sp>
          <p:nvSpPr>
            <p:cNvPr id="119" name="矩形 118"/>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0" name="组 119"/>
            <p:cNvGrpSpPr/>
            <p:nvPr userDrawn="1"/>
          </p:nvGrpSpPr>
          <p:grpSpPr>
            <a:xfrm>
              <a:off x="179050" y="2677296"/>
              <a:ext cx="894800" cy="898734"/>
              <a:chOff x="208038" y="2761329"/>
              <a:chExt cx="894800" cy="898734"/>
            </a:xfrm>
            <a:solidFill>
              <a:schemeClr val="accent1">
                <a:lumMod val="20000"/>
                <a:lumOff val="80000"/>
              </a:schemeClr>
            </a:solidFill>
          </p:grpSpPr>
          <p:sp>
            <p:nvSpPr>
              <p:cNvPr id="121" name="矩形 120"/>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2" name="矩形 121"/>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3" name="矩形 122"/>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4" name="矩形 123"/>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125" name="矩形 124"/>
          <p:cNvSpPr/>
          <p:nvPr userDrawn="1"/>
        </p:nvSpPr>
        <p:spPr>
          <a:xfrm rot="10800000">
            <a:off x="1989029" y="2942749"/>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6" name="组 125"/>
          <p:cNvGrpSpPr/>
          <p:nvPr userDrawn="1"/>
        </p:nvGrpSpPr>
        <p:grpSpPr>
          <a:xfrm rot="10800000">
            <a:off x="3884" y="2942749"/>
            <a:ext cx="986773" cy="992948"/>
            <a:chOff x="3759350" y="2494736"/>
            <a:chExt cx="1248230" cy="1256042"/>
          </a:xfrm>
        </p:grpSpPr>
        <p:sp>
          <p:nvSpPr>
            <p:cNvPr id="127" name="矩形 126"/>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8" name="组 127"/>
            <p:cNvGrpSpPr/>
            <p:nvPr userDrawn="1"/>
          </p:nvGrpSpPr>
          <p:grpSpPr>
            <a:xfrm>
              <a:off x="3774026" y="2495224"/>
              <a:ext cx="1233548" cy="1233548"/>
              <a:chOff x="3774026" y="2495224"/>
              <a:chExt cx="1189544" cy="1189544"/>
            </a:xfrm>
          </p:grpSpPr>
          <p:sp>
            <p:nvSpPr>
              <p:cNvPr id="129" name="椭圆 128"/>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0" name="椭圆 129"/>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1" name="椭圆 130"/>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2" name="椭圆 131"/>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33" name="组 132"/>
          <p:cNvGrpSpPr/>
          <p:nvPr userDrawn="1"/>
        </p:nvGrpSpPr>
        <p:grpSpPr>
          <a:xfrm rot="10800000">
            <a:off x="1003665" y="2939830"/>
            <a:ext cx="998370" cy="1006112"/>
            <a:chOff x="1886852" y="1870267"/>
            <a:chExt cx="951721" cy="959102"/>
          </a:xfrm>
        </p:grpSpPr>
        <p:sp>
          <p:nvSpPr>
            <p:cNvPr id="134" name="直角三角形 133"/>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5" name="直角三角形 134"/>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6" name="组 135"/>
          <p:cNvGrpSpPr/>
          <p:nvPr userDrawn="1"/>
        </p:nvGrpSpPr>
        <p:grpSpPr>
          <a:xfrm rot="10800000">
            <a:off x="3950148" y="-5731"/>
            <a:ext cx="998370" cy="1006112"/>
            <a:chOff x="1886852" y="1870267"/>
            <a:chExt cx="951721" cy="959102"/>
          </a:xfrm>
        </p:grpSpPr>
        <p:sp>
          <p:nvSpPr>
            <p:cNvPr id="137" name="直角三角形 13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8" name="直角三角形 13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9" name="组 138"/>
          <p:cNvGrpSpPr/>
          <p:nvPr userDrawn="1"/>
        </p:nvGrpSpPr>
        <p:grpSpPr>
          <a:xfrm rot="10800000">
            <a:off x="3944345" y="975982"/>
            <a:ext cx="986772" cy="986772"/>
            <a:chOff x="2336" y="2502549"/>
            <a:chExt cx="1248229" cy="1248229"/>
          </a:xfrm>
        </p:grpSpPr>
        <p:sp>
          <p:nvSpPr>
            <p:cNvPr id="140" name="矩形 139"/>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41" name="组 140"/>
            <p:cNvGrpSpPr/>
            <p:nvPr userDrawn="1"/>
          </p:nvGrpSpPr>
          <p:grpSpPr>
            <a:xfrm>
              <a:off x="179050" y="2677296"/>
              <a:ext cx="894800" cy="898734"/>
              <a:chOff x="208038" y="2761329"/>
              <a:chExt cx="894800" cy="898734"/>
            </a:xfrm>
            <a:solidFill>
              <a:schemeClr val="accent1">
                <a:lumMod val="20000"/>
                <a:lumOff val="80000"/>
              </a:schemeClr>
            </a:solidFill>
          </p:grpSpPr>
          <p:sp>
            <p:nvSpPr>
              <p:cNvPr id="142" name="矩形 141"/>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3" name="矩形 142"/>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4" name="矩形 143"/>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5" name="矩形 144"/>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46" name="组 145"/>
          <p:cNvGrpSpPr/>
          <p:nvPr userDrawn="1"/>
        </p:nvGrpSpPr>
        <p:grpSpPr>
          <a:xfrm rot="16200000">
            <a:off x="3944346" y="1953656"/>
            <a:ext cx="986772" cy="986773"/>
            <a:chOff x="0" y="1248227"/>
            <a:chExt cx="1248229" cy="1248230"/>
          </a:xfrm>
        </p:grpSpPr>
        <p:sp>
          <p:nvSpPr>
            <p:cNvPr id="147" name="矩形 146"/>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8" name="三角形 147"/>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9" name="三角形 148"/>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0" name="组 149"/>
          <p:cNvGrpSpPr/>
          <p:nvPr userDrawn="1"/>
        </p:nvGrpSpPr>
        <p:grpSpPr>
          <a:xfrm rot="10800000">
            <a:off x="3944346" y="2942749"/>
            <a:ext cx="986773" cy="986772"/>
            <a:chOff x="0" y="0"/>
            <a:chExt cx="1248230" cy="1248229"/>
          </a:xfrm>
        </p:grpSpPr>
        <p:sp>
          <p:nvSpPr>
            <p:cNvPr id="151" name="矩形 150"/>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2" name="矩形 151"/>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3" name="矩形 152"/>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4" name="矩形 153"/>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5" name="矩形 154"/>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6" name="矩形 155"/>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7" name="矩形 156"/>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8" name="组 157"/>
          <p:cNvGrpSpPr/>
          <p:nvPr userDrawn="1"/>
        </p:nvGrpSpPr>
        <p:grpSpPr>
          <a:xfrm rot="10800000">
            <a:off x="3944347" y="3924648"/>
            <a:ext cx="986764" cy="986764"/>
            <a:chOff x="1248227" y="1248229"/>
            <a:chExt cx="1248229" cy="1248229"/>
          </a:xfrm>
        </p:grpSpPr>
        <p:sp>
          <p:nvSpPr>
            <p:cNvPr id="159" name="矩形 158"/>
            <p:cNvSpPr/>
            <p:nvPr userDrawn="1"/>
          </p:nvSpPr>
          <p:spPr>
            <a:xfrm>
              <a:off x="1248227" y="1248229"/>
              <a:ext cx="1248229" cy="12482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0" name="椭圆 159"/>
            <p:cNvSpPr/>
            <p:nvPr userDrawn="1"/>
          </p:nvSpPr>
          <p:spPr>
            <a:xfrm>
              <a:off x="1604898" y="1604900"/>
              <a:ext cx="534887" cy="5348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1" name="组 160"/>
          <p:cNvGrpSpPr/>
          <p:nvPr userDrawn="1"/>
        </p:nvGrpSpPr>
        <p:grpSpPr>
          <a:xfrm rot="10800000">
            <a:off x="3926418" y="4910009"/>
            <a:ext cx="998370" cy="1006112"/>
            <a:chOff x="1886852" y="1870267"/>
            <a:chExt cx="951721" cy="959102"/>
          </a:xfrm>
        </p:grpSpPr>
        <p:sp>
          <p:nvSpPr>
            <p:cNvPr id="162" name="直角三角形 161"/>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3" name="直角三角形 162"/>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4" name="组 163"/>
          <p:cNvGrpSpPr/>
          <p:nvPr userDrawn="1"/>
        </p:nvGrpSpPr>
        <p:grpSpPr>
          <a:xfrm>
            <a:off x="989208" y="5901526"/>
            <a:ext cx="986772" cy="986772"/>
            <a:chOff x="2336" y="2502549"/>
            <a:chExt cx="1248229" cy="1248229"/>
          </a:xfrm>
        </p:grpSpPr>
        <p:sp>
          <p:nvSpPr>
            <p:cNvPr id="165" name="矩形 164"/>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66" name="组 165"/>
            <p:cNvGrpSpPr/>
            <p:nvPr userDrawn="1"/>
          </p:nvGrpSpPr>
          <p:grpSpPr>
            <a:xfrm>
              <a:off x="179050" y="2677296"/>
              <a:ext cx="894800" cy="898734"/>
              <a:chOff x="208038" y="2761329"/>
              <a:chExt cx="894800" cy="898734"/>
            </a:xfrm>
            <a:solidFill>
              <a:schemeClr val="accent1">
                <a:lumMod val="20000"/>
                <a:lumOff val="80000"/>
              </a:schemeClr>
            </a:solidFill>
          </p:grpSpPr>
          <p:sp>
            <p:nvSpPr>
              <p:cNvPr id="167" name="矩形 166"/>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8" name="矩形 167"/>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9" name="矩形 168"/>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0" name="矩形 169"/>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171" name="矩形 170"/>
          <p:cNvSpPr/>
          <p:nvPr userDrawn="1"/>
        </p:nvSpPr>
        <p:spPr>
          <a:xfrm>
            <a:off x="1974132" y="5901533"/>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72" name="组 171"/>
          <p:cNvGrpSpPr/>
          <p:nvPr userDrawn="1"/>
        </p:nvGrpSpPr>
        <p:grpSpPr>
          <a:xfrm>
            <a:off x="3940462" y="5895349"/>
            <a:ext cx="986773" cy="992948"/>
            <a:chOff x="3759350" y="2494736"/>
            <a:chExt cx="1248230" cy="1256042"/>
          </a:xfrm>
        </p:grpSpPr>
        <p:sp>
          <p:nvSpPr>
            <p:cNvPr id="173" name="矩形 172"/>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74" name="组 173"/>
            <p:cNvGrpSpPr/>
            <p:nvPr userDrawn="1"/>
          </p:nvGrpSpPr>
          <p:grpSpPr>
            <a:xfrm>
              <a:off x="3774026" y="2495224"/>
              <a:ext cx="1233548" cy="1233548"/>
              <a:chOff x="3774026" y="2495224"/>
              <a:chExt cx="1189544" cy="1189544"/>
            </a:xfrm>
          </p:grpSpPr>
          <p:sp>
            <p:nvSpPr>
              <p:cNvPr id="175" name="椭圆 174"/>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6" name="椭圆 175"/>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7" name="椭圆 176"/>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8" name="椭圆 177"/>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79" name="组 178"/>
          <p:cNvGrpSpPr/>
          <p:nvPr userDrawn="1"/>
        </p:nvGrpSpPr>
        <p:grpSpPr>
          <a:xfrm>
            <a:off x="2947891" y="5885105"/>
            <a:ext cx="998370" cy="1006112"/>
            <a:chOff x="1886852" y="1870267"/>
            <a:chExt cx="951721" cy="959102"/>
          </a:xfrm>
        </p:grpSpPr>
        <p:sp>
          <p:nvSpPr>
            <p:cNvPr id="180" name="直角三角形 179"/>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1" name="直角三角形 180"/>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82" name="组 181"/>
          <p:cNvGrpSpPr/>
          <p:nvPr userDrawn="1"/>
        </p:nvGrpSpPr>
        <p:grpSpPr>
          <a:xfrm>
            <a:off x="-2" y="5901526"/>
            <a:ext cx="996446" cy="986772"/>
            <a:chOff x="0" y="0"/>
            <a:chExt cx="1248230" cy="1248229"/>
          </a:xfrm>
        </p:grpSpPr>
        <p:sp>
          <p:nvSpPr>
            <p:cNvPr id="183" name="矩形 182"/>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4" name="矩形 183"/>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5" name="矩形 184"/>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6" name="矩形 185"/>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7" name="矩形 186"/>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8" name="矩形 187"/>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9" name="矩形 188"/>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0" name="组 189"/>
          <p:cNvGrpSpPr/>
          <p:nvPr userDrawn="1"/>
        </p:nvGrpSpPr>
        <p:grpSpPr>
          <a:xfrm>
            <a:off x="4922573" y="7139"/>
            <a:ext cx="986772" cy="986772"/>
            <a:chOff x="1248229" y="0"/>
            <a:chExt cx="1248229" cy="1248229"/>
          </a:xfrm>
        </p:grpSpPr>
        <p:sp>
          <p:nvSpPr>
            <p:cNvPr id="191" name="矩形 190"/>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2" name="矩形 191"/>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3" name="矩形 192"/>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4" name="矩形 193"/>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5" name="矩形 194"/>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6" name="矩形 195"/>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7" name="组 196"/>
          <p:cNvGrpSpPr/>
          <p:nvPr userDrawn="1"/>
        </p:nvGrpSpPr>
        <p:grpSpPr>
          <a:xfrm>
            <a:off x="5909344" y="7138"/>
            <a:ext cx="998370" cy="998370"/>
            <a:chOff x="2496456" y="-1"/>
            <a:chExt cx="1262899" cy="1262899"/>
          </a:xfrm>
        </p:grpSpPr>
        <p:sp>
          <p:nvSpPr>
            <p:cNvPr id="198" name="直角三角形 197"/>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9" name="直角三角形 198"/>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0" name="组 199"/>
          <p:cNvGrpSpPr/>
          <p:nvPr userDrawn="1"/>
        </p:nvGrpSpPr>
        <p:grpSpPr>
          <a:xfrm>
            <a:off x="4922572" y="975103"/>
            <a:ext cx="986764" cy="986764"/>
            <a:chOff x="1248227" y="1248229"/>
            <a:chExt cx="1248229" cy="1248229"/>
          </a:xfrm>
        </p:grpSpPr>
        <p:sp>
          <p:nvSpPr>
            <p:cNvPr id="201" name="矩形 200"/>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2" name="椭圆 201"/>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3" name="组 202"/>
          <p:cNvGrpSpPr/>
          <p:nvPr userDrawn="1"/>
        </p:nvGrpSpPr>
        <p:grpSpPr>
          <a:xfrm rot="10800000">
            <a:off x="5909339" y="975100"/>
            <a:ext cx="998376" cy="986768"/>
            <a:chOff x="5617024" y="653140"/>
            <a:chExt cx="2496460" cy="2467431"/>
          </a:xfrm>
        </p:grpSpPr>
        <p:grpSp>
          <p:nvGrpSpPr>
            <p:cNvPr id="204" name="组 203"/>
            <p:cNvGrpSpPr/>
            <p:nvPr userDrawn="1"/>
          </p:nvGrpSpPr>
          <p:grpSpPr>
            <a:xfrm>
              <a:off x="5617025" y="655563"/>
              <a:ext cx="1248230" cy="1248229"/>
              <a:chOff x="5617025" y="655563"/>
              <a:chExt cx="1248230" cy="1248229"/>
            </a:xfrm>
          </p:grpSpPr>
          <p:sp>
            <p:nvSpPr>
              <p:cNvPr id="214" name="直角三角形 21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5" name="直角三角形 21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5" name="组 204"/>
            <p:cNvGrpSpPr/>
            <p:nvPr userDrawn="1"/>
          </p:nvGrpSpPr>
          <p:grpSpPr>
            <a:xfrm>
              <a:off x="6865254" y="653140"/>
              <a:ext cx="1248230" cy="1248229"/>
              <a:chOff x="5617025" y="655563"/>
              <a:chExt cx="1248230" cy="1248229"/>
            </a:xfrm>
          </p:grpSpPr>
          <p:sp>
            <p:nvSpPr>
              <p:cNvPr id="212" name="直角三角形 21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3" name="直角三角形 21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6" name="组 205"/>
            <p:cNvGrpSpPr/>
            <p:nvPr userDrawn="1"/>
          </p:nvGrpSpPr>
          <p:grpSpPr>
            <a:xfrm>
              <a:off x="5617024" y="1872342"/>
              <a:ext cx="1248230" cy="1248229"/>
              <a:chOff x="5617025" y="655563"/>
              <a:chExt cx="1248230" cy="1248229"/>
            </a:xfrm>
          </p:grpSpPr>
          <p:sp>
            <p:nvSpPr>
              <p:cNvPr id="210" name="直角三角形 209"/>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1" name="直角三角形 210"/>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07" name="组 206"/>
            <p:cNvGrpSpPr/>
            <p:nvPr userDrawn="1"/>
          </p:nvGrpSpPr>
          <p:grpSpPr>
            <a:xfrm>
              <a:off x="6865253" y="1869919"/>
              <a:ext cx="1248230" cy="1248229"/>
              <a:chOff x="5617025" y="655563"/>
              <a:chExt cx="1248230" cy="1248229"/>
            </a:xfrm>
          </p:grpSpPr>
          <p:sp>
            <p:nvSpPr>
              <p:cNvPr id="208" name="直角三角形 20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9" name="直角三角形 20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216" name="矩形 215"/>
          <p:cNvSpPr/>
          <p:nvPr userDrawn="1"/>
        </p:nvSpPr>
        <p:spPr>
          <a:xfrm>
            <a:off x="4922572" y="1948769"/>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17" name="组 216"/>
          <p:cNvGrpSpPr/>
          <p:nvPr userDrawn="1"/>
        </p:nvGrpSpPr>
        <p:grpSpPr>
          <a:xfrm>
            <a:off x="5915138" y="1932340"/>
            <a:ext cx="992576" cy="1027364"/>
            <a:chOff x="1886852" y="1870267"/>
            <a:chExt cx="951721" cy="959102"/>
          </a:xfrm>
        </p:grpSpPr>
        <p:sp>
          <p:nvSpPr>
            <p:cNvPr id="218" name="直角三角形 217"/>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9" name="直角三角形 218"/>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20" name="组 219"/>
          <p:cNvGrpSpPr/>
          <p:nvPr userDrawn="1"/>
        </p:nvGrpSpPr>
        <p:grpSpPr>
          <a:xfrm rot="10800000">
            <a:off x="5924823" y="4918278"/>
            <a:ext cx="986772" cy="986772"/>
            <a:chOff x="1248229" y="0"/>
            <a:chExt cx="1248229" cy="1248229"/>
          </a:xfrm>
        </p:grpSpPr>
        <p:sp>
          <p:nvSpPr>
            <p:cNvPr id="221" name="矩形 220"/>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2" name="矩形 221"/>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3" name="矩形 222"/>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4" name="矩形 223"/>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5" name="矩形 224"/>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6" name="矩形 225"/>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27" name="组 226"/>
          <p:cNvGrpSpPr/>
          <p:nvPr userDrawn="1"/>
        </p:nvGrpSpPr>
        <p:grpSpPr>
          <a:xfrm rot="10800000">
            <a:off x="4926454" y="4906681"/>
            <a:ext cx="998370" cy="998370"/>
            <a:chOff x="2496456" y="-1"/>
            <a:chExt cx="1262899" cy="1262899"/>
          </a:xfrm>
        </p:grpSpPr>
        <p:sp>
          <p:nvSpPr>
            <p:cNvPr id="228" name="直角三角形 227"/>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9" name="直角三角形 228"/>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30" name="组 229"/>
          <p:cNvGrpSpPr/>
          <p:nvPr userDrawn="1"/>
        </p:nvGrpSpPr>
        <p:grpSpPr>
          <a:xfrm rot="10800000">
            <a:off x="5924831" y="3931514"/>
            <a:ext cx="986764" cy="986764"/>
            <a:chOff x="1248227" y="1248229"/>
            <a:chExt cx="1248229" cy="1248229"/>
          </a:xfrm>
        </p:grpSpPr>
        <p:sp>
          <p:nvSpPr>
            <p:cNvPr id="231" name="矩形 230"/>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2" name="椭圆 231"/>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33" name="组 232"/>
          <p:cNvGrpSpPr/>
          <p:nvPr userDrawn="1"/>
        </p:nvGrpSpPr>
        <p:grpSpPr>
          <a:xfrm>
            <a:off x="4926452" y="3931514"/>
            <a:ext cx="998376" cy="986768"/>
            <a:chOff x="5617024" y="653140"/>
            <a:chExt cx="2496460" cy="2467431"/>
          </a:xfrm>
        </p:grpSpPr>
        <p:grpSp>
          <p:nvGrpSpPr>
            <p:cNvPr id="234" name="组 233"/>
            <p:cNvGrpSpPr/>
            <p:nvPr userDrawn="1"/>
          </p:nvGrpSpPr>
          <p:grpSpPr>
            <a:xfrm>
              <a:off x="5617025" y="655563"/>
              <a:ext cx="1248230" cy="1248229"/>
              <a:chOff x="5617025" y="655563"/>
              <a:chExt cx="1248230" cy="1248229"/>
            </a:xfrm>
          </p:grpSpPr>
          <p:sp>
            <p:nvSpPr>
              <p:cNvPr id="244" name="直角三角形 24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5" name="直角三角形 24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35" name="组 234"/>
            <p:cNvGrpSpPr/>
            <p:nvPr userDrawn="1"/>
          </p:nvGrpSpPr>
          <p:grpSpPr>
            <a:xfrm>
              <a:off x="6865254" y="653140"/>
              <a:ext cx="1248230" cy="1248229"/>
              <a:chOff x="5617025" y="655563"/>
              <a:chExt cx="1248230" cy="1248229"/>
            </a:xfrm>
          </p:grpSpPr>
          <p:sp>
            <p:nvSpPr>
              <p:cNvPr id="242" name="直角三角形 24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3" name="直角三角形 24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36" name="组 235"/>
            <p:cNvGrpSpPr/>
            <p:nvPr userDrawn="1"/>
          </p:nvGrpSpPr>
          <p:grpSpPr>
            <a:xfrm>
              <a:off x="5617024" y="1872342"/>
              <a:ext cx="1248230" cy="1248229"/>
              <a:chOff x="5617025" y="655563"/>
              <a:chExt cx="1248230" cy="1248229"/>
            </a:xfrm>
          </p:grpSpPr>
          <p:sp>
            <p:nvSpPr>
              <p:cNvPr id="240" name="直角三角形 239"/>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1" name="直角三角形 240"/>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37" name="组 236"/>
            <p:cNvGrpSpPr/>
            <p:nvPr userDrawn="1"/>
          </p:nvGrpSpPr>
          <p:grpSpPr>
            <a:xfrm>
              <a:off x="6865253" y="1869919"/>
              <a:ext cx="1248230" cy="1248229"/>
              <a:chOff x="5617025" y="655563"/>
              <a:chExt cx="1248230" cy="1248229"/>
            </a:xfrm>
          </p:grpSpPr>
          <p:sp>
            <p:nvSpPr>
              <p:cNvPr id="238" name="直角三角形 23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9" name="直角三角形 23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246" name="矩形 245"/>
          <p:cNvSpPr/>
          <p:nvPr userDrawn="1"/>
        </p:nvSpPr>
        <p:spPr>
          <a:xfrm rot="10800000">
            <a:off x="5924831" y="2931678"/>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47" name="组 246"/>
          <p:cNvGrpSpPr/>
          <p:nvPr userDrawn="1"/>
        </p:nvGrpSpPr>
        <p:grpSpPr>
          <a:xfrm rot="10800000">
            <a:off x="4939467" y="2928759"/>
            <a:ext cx="998370" cy="1013388"/>
            <a:chOff x="1886852" y="1870267"/>
            <a:chExt cx="951721" cy="959102"/>
          </a:xfrm>
        </p:grpSpPr>
        <p:sp>
          <p:nvSpPr>
            <p:cNvPr id="248" name="直角三角形 247"/>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9" name="直角三角形 248"/>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50" name="组 249"/>
          <p:cNvGrpSpPr/>
          <p:nvPr userDrawn="1"/>
        </p:nvGrpSpPr>
        <p:grpSpPr>
          <a:xfrm>
            <a:off x="4925010" y="5890455"/>
            <a:ext cx="986772" cy="986772"/>
            <a:chOff x="2336" y="2502549"/>
            <a:chExt cx="1248229" cy="1248229"/>
          </a:xfrm>
        </p:grpSpPr>
        <p:sp>
          <p:nvSpPr>
            <p:cNvPr id="251" name="矩形 250"/>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52" name="组 251"/>
            <p:cNvGrpSpPr/>
            <p:nvPr userDrawn="1"/>
          </p:nvGrpSpPr>
          <p:grpSpPr>
            <a:xfrm>
              <a:off x="179050" y="2677296"/>
              <a:ext cx="894800" cy="898734"/>
              <a:chOff x="208038" y="2761329"/>
              <a:chExt cx="894800" cy="898734"/>
            </a:xfrm>
            <a:solidFill>
              <a:schemeClr val="accent1">
                <a:lumMod val="20000"/>
                <a:lumOff val="80000"/>
              </a:schemeClr>
            </a:solidFill>
          </p:grpSpPr>
          <p:sp>
            <p:nvSpPr>
              <p:cNvPr id="253" name="矩形 252"/>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4" name="矩形 253"/>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5" name="矩形 254"/>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6" name="矩形 255"/>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257" name="矩形 256"/>
          <p:cNvSpPr/>
          <p:nvPr userDrawn="1"/>
        </p:nvSpPr>
        <p:spPr>
          <a:xfrm>
            <a:off x="5909934" y="5890462"/>
            <a:ext cx="986764" cy="9867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9" name="文本占位符 258"/>
          <p:cNvSpPr>
            <a:spLocks noGrp="1"/>
          </p:cNvSpPr>
          <p:nvPr>
            <p:ph type="body" sz="quarter" idx="10" hasCustomPrompt="1"/>
          </p:nvPr>
        </p:nvSpPr>
        <p:spPr>
          <a:xfrm>
            <a:off x="7763435" y="1334014"/>
            <a:ext cx="3514163" cy="2939261"/>
          </a:xfrm>
          <a:prstGeom prst="rect">
            <a:avLst/>
          </a:prstGeom>
        </p:spPr>
        <p:txBody>
          <a:bodyPr/>
          <a:lstStyle>
            <a:lvl1pPr marL="0" indent="0" algn="ctr">
              <a:buNone/>
              <a:defRPr sz="23900">
                <a:solidFill>
                  <a:schemeClr val="accent1"/>
                </a:solidFill>
              </a:defRPr>
            </a:lvl1pPr>
          </a:lstStyle>
          <a:p>
            <a:pPr lvl="0"/>
            <a:r>
              <a:rPr kumimoji="1" lang="en-US" altLang="zh-CN" smtClean="0"/>
              <a:t>00</a:t>
            </a:r>
            <a:endParaRPr kumimoji="1" lang="zh-CN" altLang="en-US" dirty="0"/>
          </a:p>
        </p:txBody>
      </p:sp>
      <p:sp>
        <p:nvSpPr>
          <p:cNvPr id="260" name="文本占位符 258"/>
          <p:cNvSpPr>
            <a:spLocks noGrp="1"/>
          </p:cNvSpPr>
          <p:nvPr>
            <p:ph type="body" sz="quarter" idx="11" hasCustomPrompt="1"/>
          </p:nvPr>
        </p:nvSpPr>
        <p:spPr>
          <a:xfrm>
            <a:off x="7763435" y="4273275"/>
            <a:ext cx="3514163" cy="840354"/>
          </a:xfrm>
          <a:prstGeom prst="rect">
            <a:avLst/>
          </a:prstGeom>
        </p:spPr>
        <p:txBody>
          <a:bodyPr/>
          <a:lstStyle>
            <a:lvl1pPr marL="0" indent="0" algn="ctr">
              <a:buNone/>
              <a:defRPr sz="6000" b="1">
                <a:solidFill>
                  <a:schemeClr val="accent1"/>
                </a:solidFill>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extLst>
      <p:ext uri="{BB962C8B-B14F-4D97-AF65-F5344CB8AC3E}">
        <p14:creationId xmlns:p14="http://schemas.microsoft.com/office/powerpoint/2010/main" val="1195263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grpSp>
        <p:nvGrpSpPr>
          <p:cNvPr id="4" name="组 3"/>
          <p:cNvGrpSpPr/>
          <p:nvPr userDrawn="1"/>
        </p:nvGrpSpPr>
        <p:grpSpPr>
          <a:xfrm>
            <a:off x="1018438" y="588"/>
            <a:ext cx="1018440" cy="1018440"/>
            <a:chOff x="1248229" y="0"/>
            <a:chExt cx="1248229" cy="1248229"/>
          </a:xfrm>
        </p:grpSpPr>
        <p:sp>
          <p:nvSpPr>
            <p:cNvPr id="5" name="矩形 4"/>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矩形 5"/>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 name="矩形 6"/>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 name="矩形 7"/>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 name="矩形 8"/>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 name="矩形 9"/>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userDrawn="1"/>
        </p:nvGrpSpPr>
        <p:grpSpPr>
          <a:xfrm>
            <a:off x="2036878" y="587"/>
            <a:ext cx="1030411" cy="1030411"/>
            <a:chOff x="2496456" y="-1"/>
            <a:chExt cx="1262899" cy="1262899"/>
          </a:xfrm>
        </p:grpSpPr>
        <p:sp>
          <p:nvSpPr>
            <p:cNvPr id="12" name="直角三角形 11"/>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 name="直角三角形 12"/>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4" name="组 13"/>
          <p:cNvGrpSpPr/>
          <p:nvPr userDrawn="1"/>
        </p:nvGrpSpPr>
        <p:grpSpPr>
          <a:xfrm>
            <a:off x="-2" y="588"/>
            <a:ext cx="1018441" cy="1018440"/>
            <a:chOff x="0" y="0"/>
            <a:chExt cx="1248230" cy="1248229"/>
          </a:xfrm>
        </p:grpSpPr>
        <p:sp>
          <p:nvSpPr>
            <p:cNvPr id="15" name="矩形 14"/>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 name="矩形 15"/>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矩形 16"/>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 name="矩形 17"/>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 name="矩形 18"/>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 name="矩形 19"/>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矩形 20"/>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2" name="组 21"/>
          <p:cNvGrpSpPr/>
          <p:nvPr userDrawn="1"/>
        </p:nvGrpSpPr>
        <p:grpSpPr>
          <a:xfrm>
            <a:off x="3067288" y="588"/>
            <a:ext cx="1018440" cy="1018440"/>
            <a:chOff x="3725324" y="1238432"/>
            <a:chExt cx="1248229" cy="1248229"/>
          </a:xfrm>
        </p:grpSpPr>
        <p:sp>
          <p:nvSpPr>
            <p:cNvPr id="23" name="矩形 22"/>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矩形 23"/>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矩形 24"/>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矩形 25"/>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矩形 26"/>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8" name="矩形 27"/>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9" name="组 28"/>
          <p:cNvGrpSpPr/>
          <p:nvPr userDrawn="1"/>
        </p:nvGrpSpPr>
        <p:grpSpPr>
          <a:xfrm>
            <a:off x="7104530" y="7663"/>
            <a:ext cx="1018440" cy="1018440"/>
            <a:chOff x="2336" y="2502549"/>
            <a:chExt cx="1248229" cy="1248229"/>
          </a:xfrm>
        </p:grpSpPr>
        <p:sp>
          <p:nvSpPr>
            <p:cNvPr id="30" name="矩形 29"/>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1" name="组 30"/>
            <p:cNvGrpSpPr/>
            <p:nvPr userDrawn="1"/>
          </p:nvGrpSpPr>
          <p:grpSpPr>
            <a:xfrm>
              <a:off x="179050" y="2677296"/>
              <a:ext cx="894800" cy="898734"/>
              <a:chOff x="208038" y="2761329"/>
              <a:chExt cx="894800" cy="898734"/>
            </a:xfrm>
            <a:solidFill>
              <a:schemeClr val="accent1">
                <a:lumMod val="20000"/>
                <a:lumOff val="80000"/>
              </a:schemeClr>
            </a:solidFill>
          </p:grpSpPr>
          <p:sp>
            <p:nvSpPr>
              <p:cNvPr id="32" name="矩形 31"/>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矩形 32"/>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 name="矩形 33"/>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矩形 34"/>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36" name="矩形 35"/>
          <p:cNvSpPr/>
          <p:nvPr userDrawn="1"/>
        </p:nvSpPr>
        <p:spPr>
          <a:xfrm>
            <a:off x="8121064" y="7670"/>
            <a:ext cx="1018432" cy="10184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7" name="组 36"/>
          <p:cNvGrpSpPr/>
          <p:nvPr userDrawn="1"/>
        </p:nvGrpSpPr>
        <p:grpSpPr>
          <a:xfrm>
            <a:off x="10169910" y="1288"/>
            <a:ext cx="1018441" cy="1024815"/>
            <a:chOff x="3759350" y="2494736"/>
            <a:chExt cx="1248230" cy="1256042"/>
          </a:xfrm>
        </p:grpSpPr>
        <p:sp>
          <p:nvSpPr>
            <p:cNvPr id="38" name="矩形 37"/>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 38"/>
            <p:cNvGrpSpPr/>
            <p:nvPr userDrawn="1"/>
          </p:nvGrpSpPr>
          <p:grpSpPr>
            <a:xfrm>
              <a:off x="3774026" y="2495224"/>
              <a:ext cx="1233548" cy="1233548"/>
              <a:chOff x="3774026" y="2495224"/>
              <a:chExt cx="1189544" cy="1189544"/>
            </a:xfrm>
          </p:grpSpPr>
          <p:sp>
            <p:nvSpPr>
              <p:cNvPr id="40" name="椭圆 39"/>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1" name="椭圆 40"/>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2" name="椭圆 41"/>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3" name="椭圆 42"/>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44" name="组 43"/>
          <p:cNvGrpSpPr/>
          <p:nvPr userDrawn="1"/>
        </p:nvGrpSpPr>
        <p:grpSpPr>
          <a:xfrm>
            <a:off x="9145484" y="-27215"/>
            <a:ext cx="1030411" cy="1060000"/>
            <a:chOff x="1886852" y="1870267"/>
            <a:chExt cx="951721" cy="959102"/>
          </a:xfrm>
        </p:grpSpPr>
        <p:sp>
          <p:nvSpPr>
            <p:cNvPr id="45" name="直角三角形 44"/>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直角三角形 45"/>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7" name="组 46"/>
          <p:cNvGrpSpPr/>
          <p:nvPr userDrawn="1"/>
        </p:nvGrpSpPr>
        <p:grpSpPr>
          <a:xfrm rot="10800000">
            <a:off x="4076919" y="-5617"/>
            <a:ext cx="1030411" cy="1038401"/>
            <a:chOff x="1886852" y="1870267"/>
            <a:chExt cx="951721" cy="959102"/>
          </a:xfrm>
        </p:grpSpPr>
        <p:sp>
          <p:nvSpPr>
            <p:cNvPr id="48" name="直角三角形 47"/>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9" name="直角三角形 48"/>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0" name="组 49"/>
          <p:cNvGrpSpPr/>
          <p:nvPr userDrawn="1"/>
        </p:nvGrpSpPr>
        <p:grpSpPr>
          <a:xfrm rot="16200000">
            <a:off x="11173558" y="1288"/>
            <a:ext cx="1018440" cy="1018441"/>
            <a:chOff x="0" y="1248227"/>
            <a:chExt cx="1248229" cy="1248230"/>
          </a:xfrm>
        </p:grpSpPr>
        <p:sp>
          <p:nvSpPr>
            <p:cNvPr id="51" name="矩形 50"/>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2" name="三角形 51"/>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3" name="三角形 52"/>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4" name="组 53"/>
          <p:cNvGrpSpPr/>
          <p:nvPr userDrawn="1"/>
        </p:nvGrpSpPr>
        <p:grpSpPr>
          <a:xfrm>
            <a:off x="5080552" y="7666"/>
            <a:ext cx="1018440" cy="1018440"/>
            <a:chOff x="1248229" y="0"/>
            <a:chExt cx="1248229" cy="1248229"/>
          </a:xfrm>
        </p:grpSpPr>
        <p:sp>
          <p:nvSpPr>
            <p:cNvPr id="55" name="矩形 54"/>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6" name="矩形 55"/>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7" name="矩形 56"/>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8" name="矩形 57"/>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9" name="矩形 58"/>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0" name="矩形 59"/>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61" name="组 60"/>
          <p:cNvGrpSpPr/>
          <p:nvPr userDrawn="1"/>
        </p:nvGrpSpPr>
        <p:grpSpPr>
          <a:xfrm>
            <a:off x="6098992" y="7665"/>
            <a:ext cx="1030411" cy="1030411"/>
            <a:chOff x="2496456" y="-1"/>
            <a:chExt cx="1262899" cy="1262899"/>
          </a:xfrm>
        </p:grpSpPr>
        <p:sp>
          <p:nvSpPr>
            <p:cNvPr id="62" name="直角三角形 61"/>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3" name="直角三角形 62"/>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65" name="文本占位符 64"/>
          <p:cNvSpPr>
            <a:spLocks noGrp="1"/>
          </p:cNvSpPr>
          <p:nvPr>
            <p:ph type="body" sz="quarter" idx="10"/>
          </p:nvPr>
        </p:nvSpPr>
        <p:spPr>
          <a:xfrm>
            <a:off x="279609" y="1198953"/>
            <a:ext cx="3514538" cy="572994"/>
          </a:xfrm>
          <a:prstGeom prst="rect">
            <a:avLst/>
          </a:prstGeom>
        </p:spPr>
        <p:txBody>
          <a:bodyPr anchor="ctr"/>
          <a:lstStyle>
            <a:lvl1pPr marL="0" indent="0" algn="l">
              <a:buNone/>
              <a:defRPr b="1">
                <a:solidFill>
                  <a:schemeClr val="accent1"/>
                </a:solidFill>
              </a:defRPr>
            </a:lvl1pPr>
          </a:lstStyle>
          <a:p>
            <a:pPr lvl="0"/>
            <a:endParaRPr kumimoji="1" lang="zh-CN" altLang="en-US"/>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582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Impact</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757927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7" r:id="rId3"/>
    <p:sldLayoutId id="2147483688" r:id="rId4"/>
    <p:sldLayoutId id="2147483689" r:id="rId5"/>
    <p:sldLayoutId id="2147483685" r:id="rId6"/>
    <p:sldLayoutId id="2147483662" r:id="rId7"/>
    <p:sldLayoutId id="214748368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286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zh-CN" altLang="en-US" dirty="0" smtClean="0"/>
              <a:t>眼动追踪结题报告</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smtClean="0"/>
              <a:t>《</a:t>
            </a:r>
            <a:r>
              <a:rPr kumimoji="1" lang="zh-CN" altLang="en-US" dirty="0"/>
              <a:t>眼动追踪技术新方法及其在人机交互中的应用</a:t>
            </a:r>
            <a:r>
              <a:rPr kumimoji="1" lang="en-US" altLang="zh-CN" dirty="0" smtClean="0"/>
              <a:t>》</a:t>
            </a:r>
            <a:endParaRPr kumimoji="1" lang="zh-CN" altLang="en-US" dirty="0"/>
          </a:p>
        </p:txBody>
      </p:sp>
      <p:sp>
        <p:nvSpPr>
          <p:cNvPr id="4" name="文本占位符 3"/>
          <p:cNvSpPr>
            <a:spLocks noGrp="1"/>
          </p:cNvSpPr>
          <p:nvPr>
            <p:ph type="body" sz="quarter" idx="14"/>
          </p:nvPr>
        </p:nvSpPr>
        <p:spPr>
          <a:xfrm>
            <a:off x="2547486" y="5448680"/>
            <a:ext cx="7117268" cy="339015"/>
          </a:xfrm>
        </p:spPr>
        <p:txBody>
          <a:bodyPr/>
          <a:lstStyle/>
          <a:p>
            <a:r>
              <a:rPr kumimoji="1" lang="en-US" altLang="zh-CN" dirty="0" err="1" smtClean="0"/>
              <a:t>oalad</a:t>
            </a:r>
            <a:endParaRPr kumimoji="1" lang="en-US" altLang="zh-CN" dirty="0" smtClean="0"/>
          </a:p>
          <a:p>
            <a:r>
              <a:rPr kumimoji="1" lang="zh-CN" altLang="en-US" dirty="0" smtClean="0"/>
              <a:t>小组成员：邓龙   戴路  吴紫薇  徐煜森  于颖奇</a:t>
            </a:r>
            <a:endParaRPr kumimoji="1" lang="en-US" altLang="zh-CN" dirty="0" smtClean="0"/>
          </a:p>
          <a:p>
            <a:r>
              <a:rPr kumimoji="1" lang="en-US" altLang="zh-CN" dirty="0" smtClean="0"/>
              <a:t>2018</a:t>
            </a:r>
            <a:r>
              <a:rPr kumimoji="1" lang="zh-CN" altLang="en-US" dirty="0" smtClean="0"/>
              <a:t>年</a:t>
            </a:r>
            <a:r>
              <a:rPr kumimoji="1" lang="en-US" altLang="zh-CN" dirty="0" smtClean="0"/>
              <a:t>6</a:t>
            </a:r>
            <a:r>
              <a:rPr kumimoji="1" lang="zh-CN" altLang="en-US" dirty="0" smtClean="0"/>
              <a:t>月</a:t>
            </a:r>
            <a:r>
              <a:rPr kumimoji="1" lang="en-US" altLang="zh-CN" dirty="0" smtClean="0"/>
              <a:t>30</a:t>
            </a:r>
            <a:r>
              <a:rPr kumimoji="1" lang="zh-CN" altLang="en-US" dirty="0" smtClean="0"/>
              <a:t>日</a:t>
            </a:r>
            <a:endParaRPr kumimoji="1" lang="en-US" altLang="zh-CN" dirty="0" smtClean="0"/>
          </a:p>
        </p:txBody>
      </p:sp>
    </p:spTree>
    <p:extLst>
      <p:ext uri="{BB962C8B-B14F-4D97-AF65-F5344CB8AC3E}">
        <p14:creationId xmlns:p14="http://schemas.microsoft.com/office/powerpoint/2010/main" val="84556329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rot="16200000">
            <a:off x="512663" y="4236436"/>
            <a:ext cx="2794048" cy="222832"/>
          </a:xfrm>
          <a:prstGeom prst="rect">
            <a:avLst/>
          </a:prstGeom>
          <a:solidFill>
            <a:schemeClr val="tx1">
              <a:lumMod val="85000"/>
              <a:lumOff val="1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矩形 30"/>
          <p:cNvSpPr/>
          <p:nvPr/>
        </p:nvSpPr>
        <p:spPr>
          <a:xfrm>
            <a:off x="7483167" y="5432624"/>
            <a:ext cx="3188622" cy="216310"/>
          </a:xfrm>
          <a:prstGeom prst="rect">
            <a:avLst/>
          </a:prstGeom>
          <a:solidFill>
            <a:schemeClr val="tx1">
              <a:lumMod val="85000"/>
              <a:lumOff val="1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矩形 29"/>
          <p:cNvSpPr/>
          <p:nvPr/>
        </p:nvSpPr>
        <p:spPr>
          <a:xfrm>
            <a:off x="7371751" y="4131542"/>
            <a:ext cx="3188622" cy="216310"/>
          </a:xfrm>
          <a:prstGeom prst="rect">
            <a:avLst/>
          </a:prstGeom>
          <a:solidFill>
            <a:schemeClr val="tx1">
              <a:lumMod val="85000"/>
              <a:lumOff val="1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矩形 28"/>
          <p:cNvSpPr/>
          <p:nvPr/>
        </p:nvSpPr>
        <p:spPr>
          <a:xfrm>
            <a:off x="6199792" y="2751801"/>
            <a:ext cx="3188622" cy="216310"/>
          </a:xfrm>
          <a:prstGeom prst="rect">
            <a:avLst/>
          </a:prstGeom>
          <a:solidFill>
            <a:schemeClr val="tx1">
              <a:lumMod val="85000"/>
              <a:lumOff val="1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矩形 20"/>
          <p:cNvSpPr/>
          <p:nvPr/>
        </p:nvSpPr>
        <p:spPr>
          <a:xfrm rot="16200000">
            <a:off x="4395317" y="3408746"/>
            <a:ext cx="2063835" cy="222830"/>
          </a:xfrm>
          <a:prstGeom prst="rect">
            <a:avLst/>
          </a:prstGeom>
          <a:solidFill>
            <a:schemeClr val="tx1">
              <a:lumMod val="85000"/>
              <a:lumOff val="1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矩形 18"/>
          <p:cNvSpPr/>
          <p:nvPr/>
        </p:nvSpPr>
        <p:spPr>
          <a:xfrm rot="16200000">
            <a:off x="6086144" y="4145564"/>
            <a:ext cx="2794048" cy="222832"/>
          </a:xfrm>
          <a:prstGeom prst="rect">
            <a:avLst/>
          </a:prstGeom>
          <a:solidFill>
            <a:schemeClr val="tx1">
              <a:lumMod val="85000"/>
              <a:lumOff val="1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矩形 19"/>
          <p:cNvSpPr/>
          <p:nvPr/>
        </p:nvSpPr>
        <p:spPr>
          <a:xfrm>
            <a:off x="2036878" y="5437695"/>
            <a:ext cx="3188622" cy="216310"/>
          </a:xfrm>
          <a:prstGeom prst="rect">
            <a:avLst/>
          </a:prstGeom>
          <a:solidFill>
            <a:schemeClr val="tx1">
              <a:lumMod val="85000"/>
              <a:lumOff val="1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矩形 17"/>
          <p:cNvSpPr/>
          <p:nvPr/>
        </p:nvSpPr>
        <p:spPr>
          <a:xfrm>
            <a:off x="2115109" y="4097517"/>
            <a:ext cx="3188622" cy="216310"/>
          </a:xfrm>
          <a:prstGeom prst="rect">
            <a:avLst/>
          </a:prstGeom>
          <a:solidFill>
            <a:schemeClr val="tx1">
              <a:lumMod val="85000"/>
              <a:lumOff val="1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 name="文本占位符 1"/>
          <p:cNvSpPr>
            <a:spLocks noGrp="1"/>
          </p:cNvSpPr>
          <p:nvPr>
            <p:ph type="body" sz="quarter" idx="10"/>
          </p:nvPr>
        </p:nvSpPr>
        <p:spPr/>
        <p:txBody>
          <a:bodyPr/>
          <a:lstStyle/>
          <a:p>
            <a:r>
              <a:rPr kumimoji="1" lang="en-US" altLang="zh-CN" dirty="0" smtClean="0"/>
              <a:t>2 </a:t>
            </a:r>
            <a:r>
              <a:rPr kumimoji="1" lang="zh-CN" altLang="en-US" dirty="0" smtClean="0"/>
              <a:t> 总体结构</a:t>
            </a:r>
            <a:endParaRPr kumimoji="1" lang="zh-CN" altLang="en-US" dirty="0"/>
          </a:p>
        </p:txBody>
      </p:sp>
      <p:sp>
        <p:nvSpPr>
          <p:cNvPr id="8" name="矩形 7"/>
          <p:cNvSpPr/>
          <p:nvPr/>
        </p:nvSpPr>
        <p:spPr>
          <a:xfrm>
            <a:off x="464384" y="2366897"/>
            <a:ext cx="2861793"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400" dirty="0" smtClean="0">
                <a:solidFill>
                  <a:schemeClr val="bg1"/>
                </a:solidFill>
              </a:rPr>
              <a:t>原始图片</a:t>
            </a:r>
            <a:endParaRPr kumimoji="1" lang="zh-CN" altLang="en-US" sz="1600" dirty="0">
              <a:solidFill>
                <a:schemeClr val="bg1"/>
              </a:solidFill>
            </a:endParaRPr>
          </a:p>
        </p:txBody>
      </p:sp>
      <p:sp>
        <p:nvSpPr>
          <p:cNvPr id="13" name="矩形 12"/>
          <p:cNvSpPr/>
          <p:nvPr/>
        </p:nvSpPr>
        <p:spPr>
          <a:xfrm>
            <a:off x="4104588" y="2372749"/>
            <a:ext cx="2868123"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400" dirty="0" smtClean="0">
                <a:solidFill>
                  <a:schemeClr val="bg1"/>
                </a:solidFill>
              </a:rPr>
              <a:t>主成分分析</a:t>
            </a:r>
            <a:r>
              <a:rPr kumimoji="1" lang="en-US" altLang="zh-CN" sz="2400" dirty="0" smtClean="0">
                <a:solidFill>
                  <a:schemeClr val="bg1"/>
                </a:solidFill>
              </a:rPr>
              <a:t>PCA</a:t>
            </a:r>
            <a:endParaRPr kumimoji="1" lang="zh-CN" altLang="en-US" sz="2400" dirty="0">
              <a:solidFill>
                <a:schemeClr val="bg1"/>
              </a:solidFill>
            </a:endParaRPr>
          </a:p>
        </p:txBody>
      </p:sp>
      <p:sp>
        <p:nvSpPr>
          <p:cNvPr id="14" name="矩形 13"/>
          <p:cNvSpPr/>
          <p:nvPr/>
        </p:nvSpPr>
        <p:spPr>
          <a:xfrm>
            <a:off x="7993622" y="3712613"/>
            <a:ext cx="3336093"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400" dirty="0" smtClean="0">
                <a:solidFill>
                  <a:schemeClr val="bg1"/>
                </a:solidFill>
              </a:rPr>
              <a:t>支持向量机</a:t>
            </a:r>
            <a:endParaRPr kumimoji="1" lang="zh-CN" altLang="en-US" sz="2400" dirty="0">
              <a:solidFill>
                <a:schemeClr val="bg1"/>
              </a:solidFill>
            </a:endParaRPr>
          </a:p>
        </p:txBody>
      </p:sp>
      <p:sp>
        <p:nvSpPr>
          <p:cNvPr id="15" name="矩形 14"/>
          <p:cNvSpPr/>
          <p:nvPr/>
        </p:nvSpPr>
        <p:spPr>
          <a:xfrm>
            <a:off x="7993621" y="2372749"/>
            <a:ext cx="3336093"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400" dirty="0" smtClean="0">
                <a:solidFill>
                  <a:schemeClr val="bg1"/>
                </a:solidFill>
              </a:rPr>
              <a:t>K-</a:t>
            </a:r>
            <a:r>
              <a:rPr kumimoji="1" lang="zh-CN" altLang="en-US" sz="2400" dirty="0" smtClean="0">
                <a:solidFill>
                  <a:schemeClr val="bg1"/>
                </a:solidFill>
              </a:rPr>
              <a:t>近邻 </a:t>
            </a:r>
            <a:r>
              <a:rPr kumimoji="1" lang="en-US" altLang="zh-CN" sz="2400" dirty="0" smtClean="0">
                <a:solidFill>
                  <a:schemeClr val="bg1"/>
                </a:solidFill>
              </a:rPr>
              <a:t>KNN</a:t>
            </a:r>
            <a:endParaRPr kumimoji="1" lang="zh-CN" altLang="en-US" sz="2400" dirty="0">
              <a:solidFill>
                <a:schemeClr val="bg1"/>
              </a:solidFill>
            </a:endParaRPr>
          </a:p>
        </p:txBody>
      </p:sp>
      <p:sp>
        <p:nvSpPr>
          <p:cNvPr id="17" name="矩形 16"/>
          <p:cNvSpPr/>
          <p:nvPr/>
        </p:nvSpPr>
        <p:spPr>
          <a:xfrm>
            <a:off x="458054" y="5058329"/>
            <a:ext cx="2868123"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400" dirty="0" smtClean="0">
                <a:solidFill>
                  <a:schemeClr val="bg1"/>
                </a:solidFill>
              </a:rPr>
              <a:t>人工特征提取</a:t>
            </a:r>
            <a:endParaRPr kumimoji="1" lang="zh-CN" altLang="en-US" sz="2400" dirty="0">
              <a:solidFill>
                <a:schemeClr val="bg1"/>
              </a:solidFill>
            </a:endParaRPr>
          </a:p>
        </p:txBody>
      </p:sp>
      <p:sp>
        <p:nvSpPr>
          <p:cNvPr id="22" name="矩形 21"/>
          <p:cNvSpPr/>
          <p:nvPr/>
        </p:nvSpPr>
        <p:spPr>
          <a:xfrm>
            <a:off x="4104586" y="5083635"/>
            <a:ext cx="2868123"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400" dirty="0" smtClean="0">
                <a:solidFill>
                  <a:schemeClr val="bg1"/>
                </a:solidFill>
              </a:rPr>
              <a:t>线性回归</a:t>
            </a:r>
            <a:endParaRPr kumimoji="1" lang="zh-CN" altLang="en-US" sz="2400" dirty="0">
              <a:solidFill>
                <a:schemeClr val="bg1"/>
              </a:solidFill>
            </a:endParaRPr>
          </a:p>
        </p:txBody>
      </p:sp>
      <p:sp>
        <p:nvSpPr>
          <p:cNvPr id="23" name="矩形 22"/>
          <p:cNvSpPr/>
          <p:nvPr/>
        </p:nvSpPr>
        <p:spPr>
          <a:xfrm>
            <a:off x="464384" y="3712613"/>
            <a:ext cx="2868123"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400" dirty="0" smtClean="0">
                <a:solidFill>
                  <a:schemeClr val="bg1"/>
                </a:solidFill>
              </a:rPr>
              <a:t>特征识别截取</a:t>
            </a:r>
            <a:endParaRPr kumimoji="1" lang="zh-CN" altLang="en-US" sz="2400" dirty="0">
              <a:solidFill>
                <a:schemeClr val="bg1"/>
              </a:solidFill>
            </a:endParaRPr>
          </a:p>
        </p:txBody>
      </p:sp>
      <p:sp>
        <p:nvSpPr>
          <p:cNvPr id="24" name="矩形 23"/>
          <p:cNvSpPr/>
          <p:nvPr/>
        </p:nvSpPr>
        <p:spPr>
          <a:xfrm>
            <a:off x="4104587" y="3712613"/>
            <a:ext cx="2868123"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400" dirty="0" smtClean="0">
                <a:solidFill>
                  <a:schemeClr val="bg1"/>
                </a:solidFill>
              </a:rPr>
              <a:t>均衡化、放缩</a:t>
            </a:r>
            <a:endParaRPr kumimoji="1" lang="zh-CN" altLang="en-US" sz="2400" dirty="0">
              <a:solidFill>
                <a:schemeClr val="bg1"/>
              </a:solidFill>
            </a:endParaRPr>
          </a:p>
        </p:txBody>
      </p:sp>
      <p:sp>
        <p:nvSpPr>
          <p:cNvPr id="28" name="矩形 27"/>
          <p:cNvSpPr/>
          <p:nvPr/>
        </p:nvSpPr>
        <p:spPr>
          <a:xfrm>
            <a:off x="7993622" y="5083635"/>
            <a:ext cx="3336093"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400" dirty="0" smtClean="0">
                <a:solidFill>
                  <a:schemeClr val="bg1"/>
                </a:solidFill>
              </a:rPr>
              <a:t>神经网络</a:t>
            </a:r>
            <a:endParaRPr kumimoji="1" lang="zh-CN" altLang="en-US" sz="2400" dirty="0">
              <a:solidFill>
                <a:schemeClr val="bg1"/>
              </a:solidFill>
            </a:endParaRPr>
          </a:p>
        </p:txBody>
      </p:sp>
    </p:spTree>
    <p:extLst>
      <p:ext uri="{BB962C8B-B14F-4D97-AF65-F5344CB8AC3E}">
        <p14:creationId xmlns:p14="http://schemas.microsoft.com/office/powerpoint/2010/main" val="38700931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时间安排</a:t>
            </a:r>
            <a:endParaRPr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val="269214215"/>
              </p:ext>
            </p:extLst>
          </p:nvPr>
        </p:nvGraphicFramePr>
        <p:xfrm>
          <a:off x="685803" y="2046265"/>
          <a:ext cx="10809038" cy="4567754"/>
        </p:xfrm>
        <a:graphic>
          <a:graphicData uri="http://schemas.openxmlformats.org/drawingml/2006/table">
            <a:tbl>
              <a:tblPr firstRow="1" bandRow="1">
                <a:tableStyleId>{5C22544A-7EE6-4342-B048-85BDC9FD1C3A}</a:tableStyleId>
              </a:tblPr>
              <a:tblGrid>
                <a:gridCol w="1401483">
                  <a:extLst>
                    <a:ext uri="{9D8B030D-6E8A-4147-A177-3AD203B41FA5}">
                      <a16:colId xmlns:a16="http://schemas.microsoft.com/office/drawing/2014/main" xmlns="" val="20000"/>
                    </a:ext>
                  </a:extLst>
                </a:gridCol>
                <a:gridCol w="415884">
                  <a:extLst>
                    <a:ext uri="{9D8B030D-6E8A-4147-A177-3AD203B41FA5}">
                      <a16:colId xmlns:a16="http://schemas.microsoft.com/office/drawing/2014/main" xmlns="" val="20001"/>
                    </a:ext>
                  </a:extLst>
                </a:gridCol>
                <a:gridCol w="318076">
                  <a:extLst>
                    <a:ext uri="{9D8B030D-6E8A-4147-A177-3AD203B41FA5}">
                      <a16:colId xmlns:a16="http://schemas.microsoft.com/office/drawing/2014/main" xmlns="" val="20002"/>
                    </a:ext>
                  </a:extLst>
                </a:gridCol>
                <a:gridCol w="456505">
                  <a:extLst>
                    <a:ext uri="{9D8B030D-6E8A-4147-A177-3AD203B41FA5}">
                      <a16:colId xmlns:a16="http://schemas.microsoft.com/office/drawing/2014/main" xmlns="" val="20003"/>
                    </a:ext>
                  </a:extLst>
                </a:gridCol>
                <a:gridCol w="456505">
                  <a:extLst>
                    <a:ext uri="{9D8B030D-6E8A-4147-A177-3AD203B41FA5}">
                      <a16:colId xmlns:a16="http://schemas.microsoft.com/office/drawing/2014/main" xmlns="" val="20004"/>
                    </a:ext>
                  </a:extLst>
                </a:gridCol>
                <a:gridCol w="456505"/>
                <a:gridCol w="456505"/>
                <a:gridCol w="456505"/>
                <a:gridCol w="456505">
                  <a:extLst>
                    <a:ext uri="{9D8B030D-6E8A-4147-A177-3AD203B41FA5}">
                      <a16:colId xmlns:a16="http://schemas.microsoft.com/office/drawing/2014/main" xmlns="" val="20005"/>
                    </a:ext>
                  </a:extLst>
                </a:gridCol>
                <a:gridCol w="456505">
                  <a:extLst>
                    <a:ext uri="{9D8B030D-6E8A-4147-A177-3AD203B41FA5}">
                      <a16:colId xmlns:a16="http://schemas.microsoft.com/office/drawing/2014/main" xmlns="" val="20006"/>
                    </a:ext>
                  </a:extLst>
                </a:gridCol>
                <a:gridCol w="456505">
                  <a:extLst>
                    <a:ext uri="{9D8B030D-6E8A-4147-A177-3AD203B41FA5}">
                      <a16:colId xmlns:a16="http://schemas.microsoft.com/office/drawing/2014/main" xmlns="" val="20007"/>
                    </a:ext>
                  </a:extLst>
                </a:gridCol>
                <a:gridCol w="456505">
                  <a:extLst>
                    <a:ext uri="{9D8B030D-6E8A-4147-A177-3AD203B41FA5}">
                      <a16:colId xmlns:a16="http://schemas.microsoft.com/office/drawing/2014/main" xmlns="" val="20008"/>
                    </a:ext>
                  </a:extLst>
                </a:gridCol>
                <a:gridCol w="456505"/>
                <a:gridCol w="456505"/>
                <a:gridCol w="456505"/>
                <a:gridCol w="456505">
                  <a:extLst>
                    <a:ext uri="{9D8B030D-6E8A-4147-A177-3AD203B41FA5}">
                      <a16:colId xmlns:a16="http://schemas.microsoft.com/office/drawing/2014/main" xmlns="" val="20009"/>
                    </a:ext>
                  </a:extLst>
                </a:gridCol>
                <a:gridCol w="456505">
                  <a:extLst>
                    <a:ext uri="{9D8B030D-6E8A-4147-A177-3AD203B41FA5}">
                      <a16:colId xmlns:a16="http://schemas.microsoft.com/office/drawing/2014/main" xmlns="" val="20010"/>
                    </a:ext>
                  </a:extLst>
                </a:gridCol>
                <a:gridCol w="456505">
                  <a:extLst>
                    <a:ext uri="{9D8B030D-6E8A-4147-A177-3AD203B41FA5}">
                      <a16:colId xmlns:a16="http://schemas.microsoft.com/office/drawing/2014/main" xmlns="" val="20011"/>
                    </a:ext>
                  </a:extLst>
                </a:gridCol>
                <a:gridCol w="456505">
                  <a:extLst>
                    <a:ext uri="{9D8B030D-6E8A-4147-A177-3AD203B41FA5}">
                      <a16:colId xmlns:a16="http://schemas.microsoft.com/office/drawing/2014/main" xmlns="" val="20012"/>
                    </a:ext>
                  </a:extLst>
                </a:gridCol>
                <a:gridCol w="456505"/>
                <a:gridCol w="456505"/>
                <a:gridCol w="456505"/>
              </a:tblGrid>
              <a:tr h="751695">
                <a:tc rowSpan="2">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7">
                  <a:txBody>
                    <a:bodyPr/>
                    <a:lstStyle/>
                    <a:p>
                      <a:pPr algn="ctr"/>
                      <a:r>
                        <a:rPr lang="en-US" altLang="zh-CN" sz="2400" b="1" dirty="0" smtClean="0">
                          <a:solidFill>
                            <a:schemeClr val="bg1"/>
                          </a:solidFill>
                        </a:rPr>
                        <a:t>WEEK</a:t>
                      </a:r>
                      <a:r>
                        <a:rPr lang="en-US" altLang="zh-CN" sz="2400" b="1" baseline="0" dirty="0" smtClean="0">
                          <a:solidFill>
                            <a:schemeClr val="bg1"/>
                          </a:solidFill>
                        </a:rPr>
                        <a:t> 6-10</a:t>
                      </a:r>
                      <a:endParaRPr lang="zh-CN" altLang="en-US" sz="24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7">
                  <a:txBody>
                    <a:bodyPr/>
                    <a:lstStyle/>
                    <a:p>
                      <a:pPr algn="ctr"/>
                      <a:r>
                        <a:rPr lang="en-US" altLang="zh-CN" sz="2400" b="1" dirty="0" smtClean="0">
                          <a:solidFill>
                            <a:schemeClr val="bg1"/>
                          </a:solidFill>
                        </a:rPr>
                        <a:t>WEEK</a:t>
                      </a:r>
                      <a:r>
                        <a:rPr lang="en-US" altLang="zh-CN" sz="2400" b="1" baseline="0" dirty="0" smtClean="0">
                          <a:solidFill>
                            <a:schemeClr val="bg1"/>
                          </a:solidFill>
                        </a:rPr>
                        <a:t> 11-15</a:t>
                      </a:r>
                      <a:endParaRPr lang="zh-CN" altLang="en-US" sz="24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7">
                  <a:txBody>
                    <a:bodyPr/>
                    <a:lstStyle/>
                    <a:p>
                      <a:pPr algn="ctr"/>
                      <a:r>
                        <a:rPr lang="en-US" altLang="zh-CN" sz="2400" b="1" dirty="0" smtClean="0">
                          <a:solidFill>
                            <a:schemeClr val="bg1"/>
                          </a:solidFill>
                        </a:rPr>
                        <a:t>WEEK</a:t>
                      </a:r>
                      <a:r>
                        <a:rPr lang="en-US" altLang="zh-CN" sz="2400" b="1" baseline="0" dirty="0" smtClean="0">
                          <a:solidFill>
                            <a:schemeClr val="bg1"/>
                          </a:solidFill>
                        </a:rPr>
                        <a:t> 15-18</a:t>
                      </a:r>
                      <a:endParaRPr lang="zh-CN" altLang="en-US" sz="24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algn="ct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xmlns="" val="10000"/>
                  </a:ext>
                </a:extLst>
              </a:tr>
              <a:tr h="497045">
                <a:tc vMerge="1">
                  <a:txBody>
                    <a:bodyPr/>
                    <a:lstStyle/>
                    <a:p>
                      <a:endParaRPr lang="zh-CN"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a:solidFill>
                            <a:schemeClr val="bg1"/>
                          </a:solidFill>
                        </a:rPr>
                        <a:t>1</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a:solidFill>
                            <a:schemeClr val="bg1"/>
                          </a:solidFill>
                        </a:rPr>
                        <a:t>2</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a:solidFill>
                            <a:schemeClr val="bg1"/>
                          </a:solidFill>
                        </a:rPr>
                        <a:t>3</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a:solidFill>
                            <a:schemeClr val="bg1"/>
                          </a:solidFill>
                        </a:rPr>
                        <a:t>4</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smtClean="0">
                          <a:solidFill>
                            <a:schemeClr val="bg1"/>
                          </a:solidFill>
                        </a:rPr>
                        <a:t>5</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smtClean="0">
                          <a:solidFill>
                            <a:schemeClr val="bg1"/>
                          </a:solidFill>
                        </a:rPr>
                        <a:t>6</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smtClean="0">
                          <a:solidFill>
                            <a:schemeClr val="bg1"/>
                          </a:solidFill>
                        </a:rPr>
                        <a:t>7</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a:solidFill>
                            <a:schemeClr val="bg1"/>
                          </a:solidFill>
                        </a:rPr>
                        <a:t>1</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a:solidFill>
                            <a:schemeClr val="bg1"/>
                          </a:solidFill>
                        </a:rPr>
                        <a:t>2</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a:solidFill>
                            <a:schemeClr val="bg1"/>
                          </a:solidFill>
                        </a:rPr>
                        <a:t>3</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a:solidFill>
                            <a:schemeClr val="bg1"/>
                          </a:solidFill>
                        </a:rPr>
                        <a:t>4</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smtClean="0">
                          <a:solidFill>
                            <a:schemeClr val="bg1"/>
                          </a:solidFill>
                        </a:rPr>
                        <a:t>5</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smtClean="0">
                          <a:solidFill>
                            <a:schemeClr val="bg1"/>
                          </a:solidFill>
                        </a:rPr>
                        <a:t>6</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smtClean="0">
                          <a:solidFill>
                            <a:schemeClr val="bg1"/>
                          </a:solidFill>
                        </a:rPr>
                        <a:t>7</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a:solidFill>
                            <a:schemeClr val="bg1"/>
                          </a:solidFill>
                        </a:rPr>
                        <a:t>1</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a:solidFill>
                            <a:schemeClr val="bg1"/>
                          </a:solidFill>
                        </a:rPr>
                        <a:t>2</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a:solidFill>
                            <a:schemeClr val="bg1"/>
                          </a:solidFill>
                        </a:rPr>
                        <a:t>3</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a:solidFill>
                            <a:schemeClr val="bg1"/>
                          </a:solidFill>
                        </a:rPr>
                        <a:t>4</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smtClean="0">
                          <a:solidFill>
                            <a:schemeClr val="bg1"/>
                          </a:solidFill>
                        </a:rPr>
                        <a:t>5</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smtClean="0">
                          <a:solidFill>
                            <a:schemeClr val="bg1"/>
                          </a:solidFill>
                        </a:rPr>
                        <a:t>6</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b="1" dirty="0" smtClean="0">
                          <a:solidFill>
                            <a:schemeClr val="bg1"/>
                          </a:solidFill>
                        </a:rPr>
                        <a:t>7</a:t>
                      </a:r>
                      <a:endParaRPr lang="zh-CN" altLang="en-US" sz="16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10001"/>
                  </a:ext>
                </a:extLst>
              </a:tr>
              <a:tr h="653667">
                <a:tc>
                  <a:txBody>
                    <a:bodyPr/>
                    <a:lstStyle/>
                    <a:p>
                      <a:pPr algn="ctr"/>
                      <a:r>
                        <a:rPr lang="zh-CN" altLang="en-US" sz="1800" b="1" dirty="0" smtClean="0">
                          <a:solidFill>
                            <a:schemeClr val="bg1"/>
                          </a:solidFill>
                        </a:rPr>
                        <a:t>特征提取</a:t>
                      </a:r>
                      <a:endParaRPr lang="zh-CN" altLang="en-US" sz="18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2"/>
                  </a:ext>
                </a:extLst>
              </a:tr>
              <a:tr h="653667">
                <a:tc>
                  <a:txBody>
                    <a:bodyPr/>
                    <a:lstStyle/>
                    <a:p>
                      <a:pPr algn="ctr"/>
                      <a:r>
                        <a:rPr lang="zh-CN" altLang="en-US" sz="1800" b="1" dirty="0" smtClean="0">
                          <a:solidFill>
                            <a:schemeClr val="bg1"/>
                          </a:solidFill>
                        </a:rPr>
                        <a:t>非机器学习算法</a:t>
                      </a:r>
                      <a:endParaRPr lang="zh-CN" altLang="en-US" sz="18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3"/>
                  </a:ext>
                </a:extLst>
              </a:tr>
              <a:tr h="653667">
                <a:tc>
                  <a:txBody>
                    <a:bodyPr/>
                    <a:lstStyle/>
                    <a:p>
                      <a:pPr algn="ctr"/>
                      <a:r>
                        <a:rPr lang="zh-CN" altLang="en-US" sz="1800" b="1" dirty="0" smtClean="0">
                          <a:solidFill>
                            <a:schemeClr val="bg1"/>
                          </a:solidFill>
                        </a:rPr>
                        <a:t>机器学习</a:t>
                      </a:r>
                      <a:endParaRPr lang="en-US" altLang="zh-CN" sz="1800" b="1" dirty="0" smtClean="0">
                        <a:solidFill>
                          <a:schemeClr val="bg1"/>
                        </a:solidFill>
                      </a:endParaRPr>
                    </a:p>
                    <a:p>
                      <a:pPr algn="ctr"/>
                      <a:r>
                        <a:rPr lang="zh-CN" altLang="en-US" sz="1800" b="1" dirty="0" smtClean="0">
                          <a:solidFill>
                            <a:schemeClr val="bg1"/>
                          </a:solidFill>
                        </a:rPr>
                        <a:t>算法</a:t>
                      </a:r>
                      <a:endParaRPr lang="zh-CN" altLang="en-US" sz="18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4"/>
                  </a:ext>
                </a:extLst>
              </a:tr>
              <a:tr h="653667">
                <a:tc>
                  <a:txBody>
                    <a:bodyPr/>
                    <a:lstStyle/>
                    <a:p>
                      <a:pPr algn="ctr"/>
                      <a:r>
                        <a:rPr lang="en-US" altLang="zh-CN" sz="1800" b="1" dirty="0" smtClean="0">
                          <a:solidFill>
                            <a:schemeClr val="bg1"/>
                          </a:solidFill>
                        </a:rPr>
                        <a:t>UI</a:t>
                      </a:r>
                      <a:r>
                        <a:rPr lang="zh-CN" altLang="en-US" sz="1800" b="1" dirty="0" smtClean="0">
                          <a:solidFill>
                            <a:schemeClr val="bg1"/>
                          </a:solidFill>
                        </a:rPr>
                        <a:t>设计</a:t>
                      </a:r>
                      <a:endParaRPr lang="zh-CN" altLang="en-US" sz="18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E1F7"/>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E1F7"/>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E1F7"/>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E1F7"/>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E1F7"/>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E1F7"/>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E1F7"/>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10005"/>
                  </a:ext>
                </a:extLst>
              </a:tr>
              <a:tr h="653667">
                <a:tc>
                  <a:txBody>
                    <a:bodyPr/>
                    <a:lstStyle/>
                    <a:p>
                      <a:pPr algn="ctr"/>
                      <a:r>
                        <a:rPr lang="zh-CN" altLang="en-US" sz="1800" b="1" dirty="0" smtClean="0">
                          <a:solidFill>
                            <a:schemeClr val="bg1"/>
                          </a:solidFill>
                        </a:rPr>
                        <a:t>测试调整与成果展示</a:t>
                      </a:r>
                      <a:endParaRPr lang="zh-CN" altLang="en-US" sz="1800" b="1" dirty="0">
                        <a:solidFill>
                          <a:schemeClr val="bg1"/>
                        </a:solidFill>
                      </a:endParaRPr>
                    </a:p>
                  </a:txBody>
                  <a:tcPr marL="121920" marR="121920" marT="60960" marB="6096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154E88"/>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600" dirty="0"/>
                    </a:p>
                  </a:txBody>
                  <a:tcPr marL="121920" marR="121920" marT="60960" marB="60960">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357327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3</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smtClean="0"/>
              <a:t>研究方法</a:t>
            </a:r>
            <a:endParaRPr kumimoji="1" lang="zh-CN" altLang="en-US" dirty="0"/>
          </a:p>
        </p:txBody>
      </p:sp>
    </p:spTree>
    <p:extLst>
      <p:ext uri="{BB962C8B-B14F-4D97-AF65-F5344CB8AC3E}">
        <p14:creationId xmlns:p14="http://schemas.microsoft.com/office/powerpoint/2010/main" val="52843389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9608" y="1198953"/>
            <a:ext cx="4223469" cy="572994"/>
          </a:xfrm>
        </p:spPr>
        <p:txBody>
          <a:bodyPr/>
          <a:lstStyle/>
          <a:p>
            <a:r>
              <a:rPr lang="en-US" altLang="zh-CN" dirty="0" smtClean="0"/>
              <a:t>3  </a:t>
            </a:r>
            <a:r>
              <a:rPr lang="zh-CN" altLang="en-US" dirty="0" smtClean="0"/>
              <a:t>研究方法</a:t>
            </a:r>
            <a:r>
              <a:rPr lang="en-US" altLang="zh-CN" dirty="0" smtClean="0"/>
              <a:t>----</a:t>
            </a:r>
            <a:r>
              <a:rPr lang="zh-CN" altLang="en-US" dirty="0" smtClean="0"/>
              <a:t>数据收集</a:t>
            </a:r>
            <a:endParaRPr lang="zh-CN" altLang="en-US" dirty="0"/>
          </a:p>
        </p:txBody>
      </p:sp>
      <p:sp>
        <p:nvSpPr>
          <p:cNvPr id="3" name="矩形 2"/>
          <p:cNvSpPr/>
          <p:nvPr/>
        </p:nvSpPr>
        <p:spPr>
          <a:xfrm>
            <a:off x="1086758" y="2932815"/>
            <a:ext cx="10190842" cy="2893100"/>
          </a:xfrm>
          <a:prstGeom prst="rect">
            <a:avLst/>
          </a:prstGeom>
        </p:spPr>
        <p:txBody>
          <a:bodyPr wrap="square">
            <a:spAutoFit/>
          </a:bodyPr>
          <a:lstStyle/>
          <a:p>
            <a:pPr marL="285750" indent="-285750">
              <a:lnSpc>
                <a:spcPct val="130000"/>
              </a:lnSpc>
              <a:buFont typeface="Arial" charset="0"/>
              <a:buChar char="•"/>
            </a:pPr>
            <a:r>
              <a:rPr lang="zh-CN" altLang="en-US" sz="2000" dirty="0" smtClean="0">
                <a:solidFill>
                  <a:schemeClr val="tx1">
                    <a:lumMod val="75000"/>
                    <a:lumOff val="25000"/>
                  </a:schemeClr>
                </a:solidFill>
                <a:latin typeface="+mn-ea"/>
              </a:rPr>
              <a:t>通过定位标记固定头部和设备的相对位置</a:t>
            </a:r>
            <a:endParaRPr lang="en-US" altLang="zh-CN" sz="2000" dirty="0" smtClean="0">
              <a:solidFill>
                <a:schemeClr val="tx1">
                  <a:lumMod val="75000"/>
                  <a:lumOff val="25000"/>
                </a:schemeClr>
              </a:solidFill>
              <a:latin typeface="+mn-ea"/>
            </a:endParaRPr>
          </a:p>
          <a:p>
            <a:pPr marL="285750" indent="-285750">
              <a:lnSpc>
                <a:spcPct val="130000"/>
              </a:lnSpc>
              <a:buFont typeface="Arial" charset="0"/>
              <a:buChar char="•"/>
            </a:pPr>
            <a:endParaRPr lang="en-US" altLang="zh-CN" sz="2000" dirty="0" smtClean="0">
              <a:solidFill>
                <a:schemeClr val="tx1">
                  <a:lumMod val="75000"/>
                  <a:lumOff val="25000"/>
                </a:schemeClr>
              </a:solidFill>
              <a:latin typeface="+mn-ea"/>
            </a:endParaRPr>
          </a:p>
          <a:p>
            <a:pPr marL="285750" indent="-285750">
              <a:lnSpc>
                <a:spcPct val="130000"/>
              </a:lnSpc>
              <a:buFont typeface="Arial" charset="0"/>
              <a:buChar char="•"/>
            </a:pPr>
            <a:r>
              <a:rPr lang="zh-CN" altLang="en-US" sz="2000" dirty="0" smtClean="0">
                <a:solidFill>
                  <a:schemeClr val="tx1">
                    <a:lumMod val="75000"/>
                    <a:lumOff val="25000"/>
                  </a:schemeClr>
                </a:solidFill>
                <a:latin typeface="+mn-ea"/>
              </a:rPr>
              <a:t>在屏幕上随机位置显示目标点</a:t>
            </a:r>
            <a:endParaRPr lang="en-US" altLang="zh-CN" sz="2000" dirty="0" smtClean="0">
              <a:solidFill>
                <a:schemeClr val="tx1">
                  <a:lumMod val="75000"/>
                  <a:lumOff val="25000"/>
                </a:schemeClr>
              </a:solidFill>
              <a:latin typeface="+mn-ea"/>
            </a:endParaRPr>
          </a:p>
          <a:p>
            <a:pPr marL="285750" indent="-285750">
              <a:lnSpc>
                <a:spcPct val="130000"/>
              </a:lnSpc>
              <a:buFont typeface="Arial" charset="0"/>
              <a:buChar char="•"/>
            </a:pPr>
            <a:endParaRPr lang="en-US" altLang="zh-CN" sz="2000" dirty="0">
              <a:solidFill>
                <a:schemeClr val="tx1">
                  <a:lumMod val="75000"/>
                  <a:lumOff val="25000"/>
                </a:schemeClr>
              </a:solidFill>
              <a:latin typeface="+mn-ea"/>
            </a:endParaRPr>
          </a:p>
          <a:p>
            <a:pPr marL="285750" indent="-285750">
              <a:lnSpc>
                <a:spcPct val="130000"/>
              </a:lnSpc>
              <a:buFont typeface="Arial" charset="0"/>
              <a:buChar char="•"/>
            </a:pPr>
            <a:r>
              <a:rPr lang="zh-CN" altLang="en-US" sz="2000" dirty="0" smtClean="0">
                <a:solidFill>
                  <a:schemeClr val="tx1">
                    <a:lumMod val="75000"/>
                    <a:lumOff val="25000"/>
                  </a:schemeClr>
                </a:solidFill>
                <a:latin typeface="+mn-ea"/>
              </a:rPr>
              <a:t>测试者确认看向目标点</a:t>
            </a:r>
            <a:endParaRPr lang="en-US" altLang="zh-CN" sz="2000" dirty="0" smtClean="0">
              <a:solidFill>
                <a:schemeClr val="tx1">
                  <a:lumMod val="75000"/>
                  <a:lumOff val="25000"/>
                </a:schemeClr>
              </a:solidFill>
              <a:latin typeface="+mn-ea"/>
            </a:endParaRPr>
          </a:p>
          <a:p>
            <a:pPr marL="285750" indent="-285750">
              <a:lnSpc>
                <a:spcPct val="130000"/>
              </a:lnSpc>
              <a:buFont typeface="Arial" charset="0"/>
              <a:buChar char="•"/>
            </a:pPr>
            <a:endParaRPr lang="en-US" altLang="zh-CN" sz="2000" dirty="0">
              <a:solidFill>
                <a:schemeClr val="tx1">
                  <a:lumMod val="75000"/>
                  <a:lumOff val="25000"/>
                </a:schemeClr>
              </a:solidFill>
              <a:latin typeface="+mn-ea"/>
            </a:endParaRPr>
          </a:p>
          <a:p>
            <a:pPr marL="285750" indent="-285750">
              <a:lnSpc>
                <a:spcPct val="130000"/>
              </a:lnSpc>
              <a:buFont typeface="Arial" charset="0"/>
              <a:buChar char="•"/>
            </a:pPr>
            <a:r>
              <a:rPr lang="zh-CN" altLang="en-US" sz="2000" dirty="0" smtClean="0">
                <a:solidFill>
                  <a:schemeClr val="tx1">
                    <a:lumMod val="75000"/>
                    <a:lumOff val="25000"/>
                  </a:schemeClr>
                </a:solidFill>
                <a:latin typeface="+mn-ea"/>
              </a:rPr>
              <a:t>记录数据，切换到下一个随机点</a:t>
            </a:r>
            <a:endParaRPr lang="en-US" altLang="zh-CN" sz="2000" dirty="0" smtClean="0">
              <a:solidFill>
                <a:schemeClr val="tx1">
                  <a:lumMod val="75000"/>
                  <a:lumOff val="25000"/>
                </a:schemeClr>
              </a:solidFill>
              <a:latin typeface="+mn-ea"/>
            </a:endParaRPr>
          </a:p>
        </p:txBody>
      </p:sp>
      <p:sp>
        <p:nvSpPr>
          <p:cNvPr id="4" name="矩形 3"/>
          <p:cNvSpPr/>
          <p:nvPr/>
        </p:nvSpPr>
        <p:spPr>
          <a:xfrm>
            <a:off x="1086758" y="2194151"/>
            <a:ext cx="3416320" cy="523220"/>
          </a:xfrm>
          <a:prstGeom prst="rect">
            <a:avLst/>
          </a:prstGeom>
        </p:spPr>
        <p:txBody>
          <a:bodyPr wrap="none">
            <a:spAutoFit/>
          </a:bodyPr>
          <a:lstStyle/>
          <a:p>
            <a:r>
              <a:rPr kumimoji="1" lang="zh-CN" altLang="en-US" sz="2800" dirty="0" smtClean="0"/>
              <a:t>如何进行数据收集？</a:t>
            </a:r>
            <a:endParaRPr kumimoji="1" lang="zh-CN" altLang="en-US" sz="28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2433" y="2194151"/>
            <a:ext cx="4645167" cy="2941940"/>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816537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0"/>
          </p:nvPr>
        </p:nvSpPr>
        <p:spPr>
          <a:xfrm>
            <a:off x="279608" y="1198953"/>
            <a:ext cx="4200951" cy="572994"/>
          </a:xfrm>
        </p:spPr>
        <p:txBody>
          <a:bodyPr/>
          <a:lstStyle/>
          <a:p>
            <a:r>
              <a:rPr lang="en-US" altLang="zh-CN" dirty="0" smtClean="0"/>
              <a:t>3  </a:t>
            </a:r>
            <a:r>
              <a:rPr lang="zh-CN" altLang="en-US" dirty="0" smtClean="0"/>
              <a:t>研究方法</a:t>
            </a:r>
            <a:r>
              <a:rPr lang="en-US" altLang="zh-CN" dirty="0" smtClean="0"/>
              <a:t>----</a:t>
            </a:r>
            <a:r>
              <a:rPr lang="zh-CN" altLang="en-US" dirty="0" smtClean="0"/>
              <a:t>确定瞳孔</a:t>
            </a:r>
            <a:endParaRPr lang="zh-CN" altLang="en-US" dirty="0"/>
          </a:p>
        </p:txBody>
      </p:sp>
      <p:sp>
        <p:nvSpPr>
          <p:cNvPr id="7" name="矩形 6"/>
          <p:cNvSpPr/>
          <p:nvPr/>
        </p:nvSpPr>
        <p:spPr>
          <a:xfrm>
            <a:off x="1086758" y="2415131"/>
            <a:ext cx="10190842" cy="4893647"/>
          </a:xfrm>
          <a:prstGeom prst="rect">
            <a:avLst/>
          </a:prstGeom>
        </p:spPr>
        <p:txBody>
          <a:bodyPr wrap="square">
            <a:spAutoFit/>
          </a:bodyPr>
          <a:lstStyle/>
          <a:p>
            <a:pPr marL="285750" indent="-285750">
              <a:lnSpc>
                <a:spcPct val="130000"/>
              </a:lnSpc>
              <a:buFont typeface="Arial" charset="0"/>
              <a:buChar char="•"/>
            </a:pPr>
            <a:r>
              <a:rPr lang="zh-CN" altLang="en-US" sz="2400" b="1" dirty="0" smtClean="0">
                <a:solidFill>
                  <a:schemeClr val="tx1">
                    <a:lumMod val="75000"/>
                    <a:lumOff val="25000"/>
                  </a:schemeClr>
                </a:solidFill>
                <a:latin typeface="+mn-ea"/>
              </a:rPr>
              <a:t>依据</a:t>
            </a:r>
            <a:endParaRPr lang="en-US" altLang="zh-CN" sz="2400" b="1" dirty="0" smtClean="0">
              <a:solidFill>
                <a:schemeClr val="tx1">
                  <a:lumMod val="75000"/>
                  <a:lumOff val="25000"/>
                </a:schemeClr>
              </a:solidFill>
              <a:latin typeface="+mn-ea"/>
            </a:endParaRPr>
          </a:p>
          <a:p>
            <a:pPr marL="285750" indent="-285750">
              <a:lnSpc>
                <a:spcPct val="130000"/>
              </a:lnSpc>
              <a:buFont typeface="Arial" charset="0"/>
              <a:buChar char="•"/>
            </a:pPr>
            <a:r>
              <a:rPr lang="zh-CN" altLang="en-US" sz="2400" dirty="0" smtClean="0">
                <a:solidFill>
                  <a:schemeClr val="tx1">
                    <a:lumMod val="75000"/>
                    <a:lumOff val="25000"/>
                  </a:schemeClr>
                </a:solidFill>
                <a:latin typeface="+mn-ea"/>
              </a:rPr>
              <a:t>在采集数据中发现，发现</a:t>
            </a:r>
            <a:r>
              <a:rPr lang="en-US" altLang="zh-CN" sz="2400" dirty="0" smtClean="0">
                <a:solidFill>
                  <a:schemeClr val="tx1">
                    <a:lumMod val="75000"/>
                    <a:lumOff val="25000"/>
                  </a:schemeClr>
                </a:solidFill>
                <a:latin typeface="+mn-ea"/>
              </a:rPr>
              <a:t>x</a:t>
            </a:r>
            <a:r>
              <a:rPr lang="zh-CN" altLang="en-US" sz="2400" dirty="0" smtClean="0">
                <a:solidFill>
                  <a:schemeClr val="tx1">
                    <a:lumMod val="75000"/>
                    <a:lumOff val="25000"/>
                  </a:schemeClr>
                </a:solidFill>
                <a:latin typeface="+mn-ea"/>
              </a:rPr>
              <a:t>坐标与瞳孔相对位置高度相关，而</a:t>
            </a:r>
            <a:r>
              <a:rPr lang="en-US" altLang="zh-CN" sz="2400" dirty="0" smtClean="0">
                <a:solidFill>
                  <a:schemeClr val="tx1">
                    <a:lumMod val="75000"/>
                    <a:lumOff val="25000"/>
                  </a:schemeClr>
                </a:solidFill>
                <a:latin typeface="+mn-ea"/>
              </a:rPr>
              <a:t>y</a:t>
            </a:r>
            <a:r>
              <a:rPr lang="zh-CN" altLang="en-US" sz="2400" dirty="0" smtClean="0">
                <a:solidFill>
                  <a:schemeClr val="tx1">
                    <a:lumMod val="75000"/>
                    <a:lumOff val="25000"/>
                  </a:schemeClr>
                </a:solidFill>
                <a:latin typeface="+mn-ea"/>
              </a:rPr>
              <a:t>坐标和眼睛高度高度相关。故提取这两个特征。</a:t>
            </a:r>
            <a:endParaRPr lang="en-US" altLang="zh-CN" sz="2400" dirty="0" smtClean="0">
              <a:solidFill>
                <a:schemeClr val="tx1">
                  <a:lumMod val="75000"/>
                  <a:lumOff val="25000"/>
                </a:schemeClr>
              </a:solidFill>
              <a:latin typeface="+mn-ea"/>
            </a:endParaRPr>
          </a:p>
          <a:p>
            <a:pPr marL="285750" indent="-285750">
              <a:lnSpc>
                <a:spcPct val="130000"/>
              </a:lnSpc>
              <a:buFont typeface="Arial" charset="0"/>
              <a:buChar char="•"/>
            </a:pPr>
            <a:r>
              <a:rPr lang="zh-CN" altLang="en-US" sz="2400" b="1" dirty="0" smtClean="0">
                <a:solidFill>
                  <a:schemeClr val="tx1">
                    <a:lumMod val="75000"/>
                    <a:lumOff val="25000"/>
                  </a:schemeClr>
                </a:solidFill>
                <a:latin typeface="+mn-ea"/>
              </a:rPr>
              <a:t>主要步骤</a:t>
            </a:r>
            <a:endParaRPr lang="en-US" altLang="zh-CN" sz="2400" b="1" dirty="0" smtClean="0">
              <a:solidFill>
                <a:schemeClr val="tx1">
                  <a:lumMod val="75000"/>
                  <a:lumOff val="25000"/>
                </a:schemeClr>
              </a:solidFill>
              <a:latin typeface="+mn-ea"/>
            </a:endParaRPr>
          </a:p>
          <a:p>
            <a:pPr marL="285750" indent="-285750">
              <a:lnSpc>
                <a:spcPct val="130000"/>
              </a:lnSpc>
              <a:buFont typeface="Arial" charset="0"/>
              <a:buChar char="•"/>
            </a:pPr>
            <a:r>
              <a:rPr lang="zh-CN" altLang="en-US" sz="2400" dirty="0" smtClean="0">
                <a:solidFill>
                  <a:schemeClr val="tx1">
                    <a:lumMod val="75000"/>
                    <a:lumOff val="25000"/>
                  </a:schemeClr>
                </a:solidFill>
                <a:latin typeface="+mn-ea"/>
              </a:rPr>
              <a:t>利用</a:t>
            </a:r>
            <a:r>
              <a:rPr lang="en-US" altLang="zh-CN" sz="2400" dirty="0" err="1" smtClean="0">
                <a:solidFill>
                  <a:schemeClr val="tx1">
                    <a:lumMod val="75000"/>
                    <a:lumOff val="25000"/>
                  </a:schemeClr>
                </a:solidFill>
                <a:latin typeface="+mn-ea"/>
              </a:rPr>
              <a:t>OpenCV</a:t>
            </a:r>
            <a:r>
              <a:rPr lang="zh-CN" altLang="en-US" sz="2400" dirty="0" smtClean="0">
                <a:solidFill>
                  <a:schemeClr val="tx1">
                    <a:lumMod val="75000"/>
                    <a:lumOff val="25000"/>
                  </a:schemeClr>
                </a:solidFill>
                <a:latin typeface="+mn-ea"/>
              </a:rPr>
              <a:t>及</a:t>
            </a:r>
            <a:r>
              <a:rPr lang="en-US" altLang="zh-CN" sz="2400" dirty="0" err="1" smtClean="0">
                <a:solidFill>
                  <a:schemeClr val="tx1">
                    <a:lumMod val="75000"/>
                    <a:lumOff val="25000"/>
                  </a:schemeClr>
                </a:solidFill>
                <a:latin typeface="+mn-ea"/>
              </a:rPr>
              <a:t>Dlib</a:t>
            </a:r>
            <a:r>
              <a:rPr lang="zh-CN" altLang="en-US" sz="2400" dirty="0" smtClean="0">
                <a:solidFill>
                  <a:schemeClr val="tx1">
                    <a:lumMod val="75000"/>
                    <a:lumOff val="25000"/>
                  </a:schemeClr>
                </a:solidFill>
                <a:latin typeface="+mn-ea"/>
              </a:rPr>
              <a:t>库，将眼睛图片截出。</a:t>
            </a:r>
            <a:endParaRPr lang="en-US" altLang="zh-CN" sz="2400" dirty="0" smtClean="0">
              <a:solidFill>
                <a:schemeClr val="tx1">
                  <a:lumMod val="75000"/>
                  <a:lumOff val="25000"/>
                </a:schemeClr>
              </a:solidFill>
              <a:latin typeface="+mn-ea"/>
            </a:endParaRPr>
          </a:p>
          <a:p>
            <a:pPr marL="285750" indent="-285750">
              <a:lnSpc>
                <a:spcPct val="130000"/>
              </a:lnSpc>
              <a:buFont typeface="Arial" charset="0"/>
              <a:buChar char="•"/>
            </a:pPr>
            <a:r>
              <a:rPr lang="en-US" altLang="zh-CN" sz="2400" dirty="0" err="1" smtClean="0">
                <a:solidFill>
                  <a:schemeClr val="tx1">
                    <a:lumMod val="75000"/>
                    <a:lumOff val="25000"/>
                  </a:schemeClr>
                </a:solidFill>
                <a:latin typeface="+mn-ea"/>
              </a:rPr>
              <a:t>Dlib</a:t>
            </a:r>
            <a:r>
              <a:rPr lang="zh-CN" altLang="en-US" sz="2400" dirty="0" smtClean="0">
                <a:solidFill>
                  <a:schemeClr val="tx1">
                    <a:lumMod val="75000"/>
                    <a:lumOff val="25000"/>
                  </a:schemeClr>
                </a:solidFill>
                <a:latin typeface="+mn-ea"/>
              </a:rPr>
              <a:t>库的特征点识别可以计算出眼睛大小。</a:t>
            </a:r>
            <a:endParaRPr lang="en-US" altLang="zh-CN" sz="2400" dirty="0" smtClean="0">
              <a:solidFill>
                <a:schemeClr val="tx1">
                  <a:lumMod val="75000"/>
                  <a:lumOff val="25000"/>
                </a:schemeClr>
              </a:solidFill>
              <a:latin typeface="+mn-ea"/>
            </a:endParaRPr>
          </a:p>
          <a:p>
            <a:pPr marL="285750" indent="-285750">
              <a:lnSpc>
                <a:spcPct val="130000"/>
              </a:lnSpc>
              <a:buFont typeface="Arial" charset="0"/>
              <a:buChar char="•"/>
            </a:pPr>
            <a:r>
              <a:rPr lang="zh-CN" altLang="en-US" sz="2400" dirty="0" smtClean="0">
                <a:solidFill>
                  <a:schemeClr val="tx1">
                    <a:lumMod val="75000"/>
                    <a:lumOff val="25000"/>
                  </a:schemeClr>
                </a:solidFill>
                <a:latin typeface="+mn-ea"/>
              </a:rPr>
              <a:t>使用梯度方法寻找瞳孔位置。</a:t>
            </a:r>
            <a:r>
              <a:rPr lang="en-US" altLang="zh-CN" sz="2400" dirty="0" smtClean="0">
                <a:solidFill>
                  <a:schemeClr val="tx1">
                    <a:lumMod val="75000"/>
                    <a:lumOff val="25000"/>
                  </a:schemeClr>
                </a:solidFill>
                <a:latin typeface="+mn-ea"/>
              </a:rPr>
              <a:t>[1]</a:t>
            </a:r>
          </a:p>
          <a:p>
            <a:pPr marL="285750" indent="-285750">
              <a:lnSpc>
                <a:spcPct val="130000"/>
              </a:lnSpc>
              <a:buFont typeface="Arial" charset="0"/>
              <a:buChar char="•"/>
            </a:pPr>
            <a:r>
              <a:rPr lang="zh-CN" altLang="en-US" sz="2400" dirty="0">
                <a:solidFill>
                  <a:schemeClr val="tx1">
                    <a:lumMod val="75000"/>
                    <a:lumOff val="25000"/>
                  </a:schemeClr>
                </a:solidFill>
                <a:latin typeface="+mn-ea"/>
              </a:rPr>
              <a:t>在参考了一些论文</a:t>
            </a:r>
            <a:r>
              <a:rPr lang="en-US" altLang="zh-CN" sz="2400" dirty="0">
                <a:solidFill>
                  <a:schemeClr val="tx1">
                    <a:lumMod val="75000"/>
                    <a:lumOff val="25000"/>
                  </a:schemeClr>
                </a:solidFill>
                <a:latin typeface="+mn-ea"/>
              </a:rPr>
              <a:t>[2]</a:t>
            </a:r>
            <a:r>
              <a:rPr lang="zh-CN" altLang="en-US" sz="2400" dirty="0">
                <a:solidFill>
                  <a:schemeClr val="tx1">
                    <a:lumMod val="75000"/>
                    <a:lumOff val="25000"/>
                  </a:schemeClr>
                </a:solidFill>
                <a:latin typeface="+mn-ea"/>
              </a:rPr>
              <a:t>之后</a:t>
            </a:r>
            <a:r>
              <a:rPr lang="zh-CN" altLang="en-US" sz="2400" dirty="0" smtClean="0">
                <a:solidFill>
                  <a:schemeClr val="tx1">
                    <a:lumMod val="75000"/>
                    <a:lumOff val="25000"/>
                  </a:schemeClr>
                </a:solidFill>
                <a:latin typeface="+mn-ea"/>
              </a:rPr>
              <a:t>，</a:t>
            </a:r>
            <a:endParaRPr lang="en-US" altLang="zh-CN" sz="2400" dirty="0" smtClean="0">
              <a:solidFill>
                <a:schemeClr val="tx1">
                  <a:lumMod val="75000"/>
                  <a:lumOff val="25000"/>
                </a:schemeClr>
              </a:solidFill>
              <a:latin typeface="+mn-ea"/>
            </a:endParaRPr>
          </a:p>
          <a:p>
            <a:pPr marL="285750" indent="-285750">
              <a:lnSpc>
                <a:spcPct val="130000"/>
              </a:lnSpc>
              <a:buFont typeface="Arial" charset="0"/>
              <a:buChar char="•"/>
            </a:pPr>
            <a:r>
              <a:rPr lang="zh-CN" altLang="en-US" sz="2400" dirty="0" smtClean="0">
                <a:solidFill>
                  <a:schemeClr val="tx1">
                    <a:lumMod val="75000"/>
                    <a:lumOff val="25000"/>
                  </a:schemeClr>
                </a:solidFill>
                <a:latin typeface="+mn-ea"/>
              </a:rPr>
              <a:t>我们还尝试了</a:t>
            </a:r>
            <a:r>
              <a:rPr lang="en-US" altLang="zh-CN" sz="2400" dirty="0" smtClean="0">
                <a:solidFill>
                  <a:schemeClr val="tx1">
                    <a:lumMod val="75000"/>
                    <a:lumOff val="25000"/>
                  </a:schemeClr>
                </a:solidFill>
                <a:latin typeface="+mn-ea"/>
              </a:rPr>
              <a:t>RR</a:t>
            </a:r>
            <a:r>
              <a:rPr lang="zh-CN" altLang="en-US" sz="2400" dirty="0" smtClean="0">
                <a:solidFill>
                  <a:schemeClr val="tx1">
                    <a:lumMod val="75000"/>
                    <a:lumOff val="25000"/>
                  </a:schemeClr>
                </a:solidFill>
                <a:latin typeface="+mn-ea"/>
              </a:rPr>
              <a:t>和</a:t>
            </a:r>
            <a:r>
              <a:rPr lang="en-US" altLang="zh-CN" sz="2400" dirty="0" smtClean="0">
                <a:solidFill>
                  <a:schemeClr val="tx1">
                    <a:lumMod val="75000"/>
                    <a:lumOff val="25000"/>
                  </a:schemeClr>
                </a:solidFill>
                <a:latin typeface="+mn-ea"/>
              </a:rPr>
              <a:t>SVR</a:t>
            </a:r>
            <a:r>
              <a:rPr lang="zh-CN" altLang="en-US" sz="2400" dirty="0" smtClean="0">
                <a:solidFill>
                  <a:schemeClr val="tx1">
                    <a:lumMod val="75000"/>
                    <a:lumOff val="25000"/>
                  </a:schemeClr>
                </a:solidFill>
                <a:latin typeface="+mn-ea"/>
              </a:rPr>
              <a:t>等回归方法。</a:t>
            </a:r>
            <a:endParaRPr lang="en-US" altLang="zh-CN" sz="2400" dirty="0">
              <a:solidFill>
                <a:schemeClr val="tx1">
                  <a:lumMod val="75000"/>
                  <a:lumOff val="25000"/>
                </a:schemeClr>
              </a:solidFill>
              <a:latin typeface="+mn-ea"/>
            </a:endParaRPr>
          </a:p>
          <a:p>
            <a:pPr marL="285750" indent="-285750">
              <a:lnSpc>
                <a:spcPct val="130000"/>
              </a:lnSpc>
              <a:buFont typeface="Arial" charset="0"/>
              <a:buChar char="•"/>
            </a:pPr>
            <a:endParaRPr lang="zh-CN" altLang="en-US" sz="2400" dirty="0">
              <a:solidFill>
                <a:schemeClr val="tx1">
                  <a:lumMod val="75000"/>
                  <a:lumOff val="25000"/>
                </a:schemeClr>
              </a:solidFill>
              <a:latin typeface="+mn-ea"/>
            </a:endParaRPr>
          </a:p>
        </p:txBody>
      </p:sp>
      <p:sp>
        <p:nvSpPr>
          <p:cNvPr id="8" name="矩形 7"/>
          <p:cNvSpPr/>
          <p:nvPr/>
        </p:nvSpPr>
        <p:spPr>
          <a:xfrm>
            <a:off x="1086758" y="1948348"/>
            <a:ext cx="4091185" cy="523220"/>
          </a:xfrm>
          <a:prstGeom prst="rect">
            <a:avLst/>
          </a:prstGeom>
        </p:spPr>
        <p:txBody>
          <a:bodyPr wrap="none">
            <a:spAutoFit/>
          </a:bodyPr>
          <a:lstStyle/>
          <a:p>
            <a:r>
              <a:rPr kumimoji="1" lang="zh-CN" altLang="en-US" sz="2800" dirty="0" smtClean="0"/>
              <a:t>人工特征提取 </a:t>
            </a:r>
            <a:r>
              <a:rPr kumimoji="1" lang="en-US" altLang="zh-CN" sz="2800" dirty="0" smtClean="0"/>
              <a:t>+ </a:t>
            </a:r>
            <a:r>
              <a:rPr kumimoji="1" lang="zh-CN" altLang="en-US" sz="2800" dirty="0" smtClean="0"/>
              <a:t>线性回归</a:t>
            </a:r>
            <a:endParaRPr kumimoji="1" lang="zh-CN" altLang="en-US" sz="2800" dirty="0"/>
          </a:p>
        </p:txBody>
      </p:sp>
      <p:pic>
        <p:nvPicPr>
          <p:cNvPr id="2" name="图片 1"/>
          <p:cNvPicPr>
            <a:picLocks noChangeAspect="1"/>
          </p:cNvPicPr>
          <p:nvPr/>
        </p:nvPicPr>
        <p:blipFill>
          <a:blip r:embed="rId3"/>
          <a:stretch>
            <a:fillRect/>
          </a:stretch>
        </p:blipFill>
        <p:spPr>
          <a:xfrm>
            <a:off x="7193064" y="3625819"/>
            <a:ext cx="4998936" cy="2996698"/>
          </a:xfrm>
          <a:prstGeom prst="rect">
            <a:avLst/>
          </a:prstGeom>
        </p:spPr>
      </p:pic>
    </p:spTree>
    <p:extLst>
      <p:ext uri="{BB962C8B-B14F-4D97-AF65-F5344CB8AC3E}">
        <p14:creationId xmlns:p14="http://schemas.microsoft.com/office/powerpoint/2010/main" val="20271178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279608" y="1198953"/>
            <a:ext cx="4127799" cy="572994"/>
          </a:xfrm>
        </p:spPr>
        <p:txBody>
          <a:bodyPr/>
          <a:lstStyle/>
          <a:p>
            <a:r>
              <a:rPr lang="en-US" altLang="zh-CN" dirty="0" smtClean="0"/>
              <a:t>3  </a:t>
            </a:r>
            <a:r>
              <a:rPr lang="zh-CN" altLang="en-US" dirty="0" smtClean="0"/>
              <a:t>研究方法</a:t>
            </a:r>
            <a:r>
              <a:rPr lang="en-US" altLang="zh-CN" dirty="0" smtClean="0"/>
              <a:t>----</a:t>
            </a:r>
            <a:r>
              <a:rPr lang="zh-CN" altLang="en-US" dirty="0" smtClean="0"/>
              <a:t>特征提取</a:t>
            </a:r>
            <a:endParaRPr lang="zh-CN" altLang="en-US" dirty="0"/>
          </a:p>
        </p:txBody>
      </p:sp>
      <p:sp>
        <p:nvSpPr>
          <p:cNvPr id="4" name="矩形 3"/>
          <p:cNvSpPr/>
          <p:nvPr/>
        </p:nvSpPr>
        <p:spPr>
          <a:xfrm>
            <a:off x="1086758" y="2932815"/>
            <a:ext cx="5646551" cy="2613023"/>
          </a:xfrm>
          <a:prstGeom prst="rect">
            <a:avLst/>
          </a:prstGeom>
        </p:spPr>
        <p:txBody>
          <a:bodyPr wrap="square">
            <a:spAutoFit/>
          </a:bodyPr>
          <a:lstStyle/>
          <a:p>
            <a:pPr marL="285750" indent="-285750">
              <a:lnSpc>
                <a:spcPct val="130000"/>
              </a:lnSpc>
              <a:buFont typeface="Arial" charset="0"/>
              <a:buChar char="•"/>
            </a:pPr>
            <a:r>
              <a:rPr lang="zh-CN" altLang="en-US" sz="1600" dirty="0" smtClean="0">
                <a:solidFill>
                  <a:schemeClr val="tx1">
                    <a:lumMod val="75000"/>
                    <a:lumOff val="25000"/>
                  </a:schemeClr>
                </a:solidFill>
                <a:latin typeface="+mn-ea"/>
              </a:rPr>
              <a:t>主成分分析</a:t>
            </a:r>
            <a:r>
              <a:rPr lang="zh-CN" altLang="en-US" sz="1600" dirty="0">
                <a:solidFill>
                  <a:schemeClr val="tx1">
                    <a:lumMod val="75000"/>
                    <a:lumOff val="25000"/>
                  </a:schemeClr>
                </a:solidFill>
                <a:latin typeface="+mn-ea"/>
              </a:rPr>
              <a:t>是对于原先提出的所有变量，将重复的变量（关系紧密的变量）删去多余，建立尽可能少的新变量，使得这些新变量是两两不相关的，而且这些新变量在</a:t>
            </a:r>
            <a:r>
              <a:rPr lang="zh-CN" altLang="en-US" sz="1600" dirty="0" smtClean="0">
                <a:solidFill>
                  <a:schemeClr val="tx1">
                    <a:lumMod val="75000"/>
                    <a:lumOff val="25000"/>
                  </a:schemeClr>
                </a:solidFill>
                <a:latin typeface="+mn-ea"/>
              </a:rPr>
              <a:t>反映</a:t>
            </a:r>
            <a:r>
              <a:rPr lang="zh-CN" altLang="en-US" sz="1600" dirty="0">
                <a:solidFill>
                  <a:schemeClr val="tx1">
                    <a:lumMod val="75000"/>
                    <a:lumOff val="25000"/>
                  </a:schemeClr>
                </a:solidFill>
                <a:latin typeface="+mn-ea"/>
              </a:rPr>
              <a:t>问题</a:t>
            </a:r>
            <a:r>
              <a:rPr lang="zh-CN" altLang="en-US" sz="1600" dirty="0" smtClean="0">
                <a:solidFill>
                  <a:schemeClr val="tx1">
                    <a:lumMod val="75000"/>
                    <a:lumOff val="25000"/>
                  </a:schemeClr>
                </a:solidFill>
                <a:latin typeface="+mn-ea"/>
              </a:rPr>
              <a:t>的</a:t>
            </a:r>
            <a:r>
              <a:rPr lang="zh-CN" altLang="en-US" sz="1600" dirty="0">
                <a:solidFill>
                  <a:schemeClr val="tx1">
                    <a:lumMod val="75000"/>
                    <a:lumOff val="25000"/>
                  </a:schemeClr>
                </a:solidFill>
                <a:latin typeface="+mn-ea"/>
              </a:rPr>
              <a:t>信息方面尽可能保持原有的信息</a:t>
            </a:r>
            <a:r>
              <a:rPr lang="zh-CN" altLang="en-US" sz="1600" dirty="0" smtClean="0">
                <a:solidFill>
                  <a:schemeClr val="tx1">
                    <a:lumMod val="75000"/>
                    <a:lumOff val="25000"/>
                  </a:schemeClr>
                </a:solidFill>
                <a:latin typeface="+mn-ea"/>
              </a:rPr>
              <a:t>。</a:t>
            </a:r>
            <a:endParaRPr lang="en-US" altLang="zh-CN" sz="1600" dirty="0" smtClean="0">
              <a:solidFill>
                <a:schemeClr val="tx1">
                  <a:lumMod val="75000"/>
                  <a:lumOff val="25000"/>
                </a:schemeClr>
              </a:solidFill>
              <a:latin typeface="+mn-ea"/>
            </a:endParaRPr>
          </a:p>
          <a:p>
            <a:pPr marL="285750" indent="-285750">
              <a:lnSpc>
                <a:spcPct val="130000"/>
              </a:lnSpc>
              <a:buFont typeface="Arial" charset="0"/>
              <a:buChar char="•"/>
            </a:pPr>
            <a:r>
              <a:rPr lang="zh-CN" altLang="en-US" sz="1600" dirty="0" smtClean="0">
                <a:solidFill>
                  <a:schemeClr val="tx1">
                    <a:lumMod val="75000"/>
                    <a:lumOff val="25000"/>
                  </a:schemeClr>
                </a:solidFill>
                <a:latin typeface="+mn-ea"/>
              </a:rPr>
              <a:t>图片是典型的高维信息，在从眼睛图片转换到坐标的过程中，大部分内容是无用的，我们希望用主成分分析的方法提取出图片中真正的信息。</a:t>
            </a:r>
            <a:endParaRPr lang="en-US" altLang="zh-CN" sz="1600" dirty="0">
              <a:solidFill>
                <a:schemeClr val="tx1">
                  <a:lumMod val="75000"/>
                  <a:lumOff val="25000"/>
                </a:schemeClr>
              </a:solidFill>
              <a:latin typeface="+mn-ea"/>
            </a:endParaRPr>
          </a:p>
          <a:p>
            <a:pPr marL="285750" indent="-285750">
              <a:lnSpc>
                <a:spcPct val="130000"/>
              </a:lnSpc>
              <a:buFont typeface="Arial" charset="0"/>
              <a:buChar char="•"/>
            </a:pPr>
            <a:endParaRPr lang="en-US" altLang="zh-CN" sz="1400" dirty="0" smtClean="0">
              <a:solidFill>
                <a:schemeClr val="tx1">
                  <a:lumMod val="75000"/>
                  <a:lumOff val="25000"/>
                </a:schemeClr>
              </a:solidFill>
              <a:latin typeface="+mn-ea"/>
            </a:endParaRPr>
          </a:p>
        </p:txBody>
      </p:sp>
      <p:sp>
        <p:nvSpPr>
          <p:cNvPr id="5" name="矩形 4"/>
          <p:cNvSpPr/>
          <p:nvPr/>
        </p:nvSpPr>
        <p:spPr>
          <a:xfrm>
            <a:off x="1086758" y="2194151"/>
            <a:ext cx="6444393" cy="523220"/>
          </a:xfrm>
          <a:prstGeom prst="rect">
            <a:avLst/>
          </a:prstGeom>
        </p:spPr>
        <p:txBody>
          <a:bodyPr wrap="none">
            <a:spAutoFit/>
          </a:bodyPr>
          <a:lstStyle/>
          <a:p>
            <a:r>
              <a:rPr kumimoji="1" lang="zh-CN" altLang="en-US" sz="2800" dirty="0" smtClean="0"/>
              <a:t>主成分分析  </a:t>
            </a:r>
            <a:r>
              <a:rPr lang="en-US" altLang="zh-CN" sz="2800" dirty="0"/>
              <a:t>Principal Component Analysis</a:t>
            </a:r>
            <a:endParaRPr kumimoji="1" lang="zh-CN" altLang="en-US" sz="28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100" y="2932815"/>
            <a:ext cx="5295900" cy="2581294"/>
          </a:xfrm>
          <a:prstGeom prst="rect">
            <a:avLst/>
          </a:prstGeom>
        </p:spPr>
      </p:pic>
    </p:spTree>
    <p:extLst>
      <p:ext uri="{BB962C8B-B14F-4D97-AF65-F5344CB8AC3E}">
        <p14:creationId xmlns:p14="http://schemas.microsoft.com/office/powerpoint/2010/main" val="36386500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9608" y="1198953"/>
            <a:ext cx="4018071" cy="572994"/>
          </a:xfrm>
        </p:spPr>
        <p:txBody>
          <a:bodyPr/>
          <a:lstStyle/>
          <a:p>
            <a:r>
              <a:rPr lang="en-US" altLang="zh-CN" dirty="0" smtClean="0"/>
              <a:t>3  </a:t>
            </a:r>
            <a:r>
              <a:rPr lang="zh-CN" altLang="en-US" dirty="0" smtClean="0"/>
              <a:t>研究方法</a:t>
            </a:r>
            <a:r>
              <a:rPr lang="en-US" altLang="zh-CN" dirty="0" smtClean="0"/>
              <a:t>----</a:t>
            </a:r>
            <a:r>
              <a:rPr lang="zh-CN" altLang="en-US" dirty="0" smtClean="0"/>
              <a:t>视线预测</a:t>
            </a:r>
            <a:endParaRPr lang="zh-CN" altLang="en-US" dirty="0"/>
          </a:p>
        </p:txBody>
      </p:sp>
      <p:sp>
        <p:nvSpPr>
          <p:cNvPr id="3" name="矩形 2"/>
          <p:cNvSpPr/>
          <p:nvPr/>
        </p:nvSpPr>
        <p:spPr>
          <a:xfrm>
            <a:off x="1086758" y="2932815"/>
            <a:ext cx="5649367" cy="3333220"/>
          </a:xfrm>
          <a:prstGeom prst="rect">
            <a:avLst/>
          </a:prstGeom>
        </p:spPr>
        <p:txBody>
          <a:bodyPr wrap="square">
            <a:spAutoFit/>
          </a:bodyPr>
          <a:lstStyle/>
          <a:p>
            <a:pPr marL="285750" indent="-285750">
              <a:lnSpc>
                <a:spcPct val="130000"/>
              </a:lnSpc>
              <a:buFont typeface="Arial" charset="0"/>
              <a:buChar char="•"/>
            </a:pPr>
            <a:r>
              <a:rPr lang="zh-CN" altLang="en-US" dirty="0">
                <a:solidFill>
                  <a:schemeClr val="tx1">
                    <a:lumMod val="75000"/>
                    <a:lumOff val="25000"/>
                  </a:schemeClr>
                </a:solidFill>
                <a:latin typeface="+mn-ea"/>
              </a:rPr>
              <a:t>支持向量</a:t>
            </a:r>
            <a:r>
              <a:rPr lang="zh-CN" altLang="en-US" dirty="0" smtClean="0">
                <a:solidFill>
                  <a:schemeClr val="tx1">
                    <a:lumMod val="75000"/>
                    <a:lumOff val="25000"/>
                  </a:schemeClr>
                </a:solidFill>
                <a:latin typeface="+mn-ea"/>
              </a:rPr>
              <a:t>机是</a:t>
            </a:r>
            <a:r>
              <a:rPr lang="zh-CN" altLang="en-US" dirty="0">
                <a:solidFill>
                  <a:schemeClr val="tx1">
                    <a:lumMod val="75000"/>
                    <a:lumOff val="25000"/>
                  </a:schemeClr>
                </a:solidFill>
                <a:latin typeface="+mn-ea"/>
              </a:rPr>
              <a:t>一种监督式学习的方法，可广泛地应用于统计分类以及回归分析。支持向量机属于一般化线性分类器，这族分类器的特点是他们能够同时最小化经验误差与最大化几何边缘区，因此支持向量机也被称为最大边缘区分类器</a:t>
            </a:r>
            <a:r>
              <a:rPr lang="zh-CN" altLang="en-US" dirty="0" smtClean="0">
                <a:solidFill>
                  <a:schemeClr val="tx1">
                    <a:lumMod val="75000"/>
                    <a:lumOff val="25000"/>
                  </a:schemeClr>
                </a:solidFill>
                <a:latin typeface="+mn-ea"/>
              </a:rPr>
              <a:t>。</a:t>
            </a:r>
            <a:endParaRPr lang="en-US" altLang="zh-CN" dirty="0">
              <a:solidFill>
                <a:schemeClr val="tx2">
                  <a:lumMod val="75000"/>
                  <a:lumOff val="25000"/>
                </a:schemeClr>
              </a:solidFill>
              <a:latin typeface="+mn-ea"/>
            </a:endParaRPr>
          </a:p>
          <a:p>
            <a:pPr marL="285750" indent="-285750">
              <a:lnSpc>
                <a:spcPct val="130000"/>
              </a:lnSpc>
              <a:buFont typeface="Arial" charset="0"/>
              <a:buChar char="•"/>
            </a:pPr>
            <a:endParaRPr lang="en-US" altLang="zh-CN" dirty="0">
              <a:solidFill>
                <a:schemeClr val="tx1">
                  <a:lumMod val="75000"/>
                  <a:lumOff val="25000"/>
                </a:schemeClr>
              </a:solidFill>
              <a:latin typeface="+mn-ea"/>
            </a:endParaRPr>
          </a:p>
          <a:p>
            <a:pPr marL="285750" indent="-285750">
              <a:lnSpc>
                <a:spcPct val="130000"/>
              </a:lnSpc>
              <a:buFont typeface="Arial" charset="0"/>
              <a:buChar char="•"/>
            </a:pPr>
            <a:r>
              <a:rPr lang="zh-CN" altLang="en-US" dirty="0" smtClean="0">
                <a:solidFill>
                  <a:schemeClr val="tx1">
                    <a:lumMod val="75000"/>
                    <a:lumOff val="25000"/>
                  </a:schemeClr>
                </a:solidFill>
                <a:latin typeface="+mn-ea"/>
              </a:rPr>
              <a:t>难以对大样本进行训练，且解决</a:t>
            </a:r>
            <a:r>
              <a:rPr lang="zh-CN" altLang="en-US" dirty="0">
                <a:solidFill>
                  <a:schemeClr val="tx1">
                    <a:lumMod val="75000"/>
                    <a:lumOff val="25000"/>
                  </a:schemeClr>
                </a:solidFill>
                <a:latin typeface="+mn-ea"/>
              </a:rPr>
              <a:t>多分类问题存在</a:t>
            </a:r>
            <a:r>
              <a:rPr lang="zh-CN" altLang="en-US" dirty="0" smtClean="0">
                <a:solidFill>
                  <a:schemeClr val="tx1">
                    <a:lumMod val="75000"/>
                    <a:lumOff val="25000"/>
                  </a:schemeClr>
                </a:solidFill>
                <a:latin typeface="+mn-ea"/>
              </a:rPr>
              <a:t>困难，不具备可拓展性。</a:t>
            </a:r>
            <a:endParaRPr lang="en-US" altLang="zh-CN" dirty="0">
              <a:solidFill>
                <a:schemeClr val="tx1">
                  <a:lumMod val="75000"/>
                  <a:lumOff val="25000"/>
                </a:schemeClr>
              </a:solidFill>
              <a:latin typeface="+mn-ea"/>
            </a:endParaRPr>
          </a:p>
          <a:p>
            <a:pPr marL="285750" indent="-285750">
              <a:lnSpc>
                <a:spcPct val="130000"/>
              </a:lnSpc>
              <a:buFont typeface="Arial" charset="0"/>
              <a:buChar char="•"/>
            </a:pPr>
            <a:endParaRPr lang="en-US" altLang="zh-CN" dirty="0" smtClean="0">
              <a:solidFill>
                <a:schemeClr val="tx1">
                  <a:lumMod val="75000"/>
                  <a:lumOff val="25000"/>
                </a:schemeClr>
              </a:solidFill>
              <a:latin typeface="+mn-ea"/>
            </a:endParaRPr>
          </a:p>
        </p:txBody>
      </p:sp>
      <p:sp>
        <p:nvSpPr>
          <p:cNvPr id="4" name="矩形 3"/>
          <p:cNvSpPr/>
          <p:nvPr/>
        </p:nvSpPr>
        <p:spPr>
          <a:xfrm>
            <a:off x="1086758" y="2194151"/>
            <a:ext cx="5649367" cy="523220"/>
          </a:xfrm>
          <a:prstGeom prst="rect">
            <a:avLst/>
          </a:prstGeom>
        </p:spPr>
        <p:txBody>
          <a:bodyPr wrap="none">
            <a:spAutoFit/>
          </a:bodyPr>
          <a:lstStyle/>
          <a:p>
            <a:r>
              <a:rPr kumimoji="1" lang="zh-CN" altLang="en-US" sz="2800" dirty="0" smtClean="0"/>
              <a:t>支持向量机  </a:t>
            </a:r>
            <a:r>
              <a:rPr lang="en-US" altLang="zh-CN" sz="2800" dirty="0"/>
              <a:t>Support Vector Machine</a:t>
            </a:r>
            <a:endParaRPr kumimoji="1" lang="zh-CN" altLang="en-US" sz="28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656" y="2932815"/>
            <a:ext cx="4733925" cy="3295650"/>
          </a:xfrm>
          <a:prstGeom prst="rect">
            <a:avLst/>
          </a:prstGeom>
        </p:spPr>
      </p:pic>
    </p:spTree>
    <p:extLst>
      <p:ext uri="{BB962C8B-B14F-4D97-AF65-F5344CB8AC3E}">
        <p14:creationId xmlns:p14="http://schemas.microsoft.com/office/powerpoint/2010/main" val="15128362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279608" y="1198953"/>
            <a:ext cx="4402119" cy="572994"/>
          </a:xfrm>
        </p:spPr>
        <p:txBody>
          <a:bodyPr/>
          <a:lstStyle/>
          <a:p>
            <a:r>
              <a:rPr lang="en-US" altLang="zh-CN" dirty="0" smtClean="0"/>
              <a:t>3  </a:t>
            </a:r>
            <a:r>
              <a:rPr lang="zh-CN" altLang="en-US" dirty="0" smtClean="0"/>
              <a:t>研究方法</a:t>
            </a:r>
            <a:r>
              <a:rPr lang="en-US" altLang="zh-CN" dirty="0" smtClean="0"/>
              <a:t>----</a:t>
            </a:r>
            <a:r>
              <a:rPr lang="zh-CN" altLang="en-US" dirty="0" smtClean="0"/>
              <a:t>视线预测</a:t>
            </a:r>
            <a:endParaRPr lang="zh-CN" altLang="en-US" dirty="0"/>
          </a:p>
        </p:txBody>
      </p:sp>
      <p:sp>
        <p:nvSpPr>
          <p:cNvPr id="4" name="矩形 3"/>
          <p:cNvSpPr/>
          <p:nvPr/>
        </p:nvSpPr>
        <p:spPr>
          <a:xfrm>
            <a:off x="1086758" y="2932815"/>
            <a:ext cx="6542478" cy="2973122"/>
          </a:xfrm>
          <a:prstGeom prst="rect">
            <a:avLst/>
          </a:prstGeom>
        </p:spPr>
        <p:txBody>
          <a:bodyPr wrap="square">
            <a:spAutoFit/>
          </a:bodyPr>
          <a:lstStyle/>
          <a:p>
            <a:pPr marL="285750" indent="-285750">
              <a:lnSpc>
                <a:spcPct val="130000"/>
              </a:lnSpc>
              <a:buFont typeface="Arial" charset="0"/>
              <a:buChar char="•"/>
            </a:pPr>
            <a:r>
              <a:rPr lang="zh-CN" altLang="en-US" dirty="0" smtClean="0">
                <a:solidFill>
                  <a:schemeClr val="tx1">
                    <a:lumMod val="75000"/>
                    <a:lumOff val="25000"/>
                  </a:schemeClr>
                </a:solidFill>
                <a:latin typeface="+mn-ea"/>
              </a:rPr>
              <a:t>给定</a:t>
            </a:r>
            <a:r>
              <a:rPr lang="zh-CN" altLang="en-US" dirty="0">
                <a:solidFill>
                  <a:schemeClr val="tx1">
                    <a:lumMod val="75000"/>
                    <a:lumOff val="25000"/>
                  </a:schemeClr>
                </a:solidFill>
                <a:latin typeface="+mn-ea"/>
              </a:rPr>
              <a:t>一个训练数据集，对新的输入实例，在训练数据集中找到与该实例最邻近的</a:t>
            </a:r>
            <a:r>
              <a:rPr lang="en-US" altLang="zh-CN" dirty="0">
                <a:solidFill>
                  <a:schemeClr val="tx1">
                    <a:lumMod val="75000"/>
                    <a:lumOff val="25000"/>
                  </a:schemeClr>
                </a:solidFill>
                <a:latin typeface="+mn-ea"/>
              </a:rPr>
              <a:t>K</a:t>
            </a:r>
            <a:r>
              <a:rPr lang="zh-CN" altLang="en-US" dirty="0">
                <a:solidFill>
                  <a:schemeClr val="tx1">
                    <a:lumMod val="75000"/>
                    <a:lumOff val="25000"/>
                  </a:schemeClr>
                </a:solidFill>
                <a:latin typeface="+mn-ea"/>
              </a:rPr>
              <a:t>个实例</a:t>
            </a:r>
            <a:r>
              <a:rPr lang="zh-CN" altLang="en-US" dirty="0" smtClean="0">
                <a:solidFill>
                  <a:schemeClr val="tx1">
                    <a:lumMod val="75000"/>
                    <a:lumOff val="25000"/>
                  </a:schemeClr>
                </a:solidFill>
                <a:latin typeface="+mn-ea"/>
              </a:rPr>
              <a:t>（</a:t>
            </a:r>
            <a:r>
              <a:rPr lang="en-US" altLang="zh-CN" dirty="0" smtClean="0">
                <a:solidFill>
                  <a:schemeClr val="tx1">
                    <a:lumMod val="75000"/>
                    <a:lumOff val="25000"/>
                  </a:schemeClr>
                </a:solidFill>
                <a:latin typeface="+mn-ea"/>
              </a:rPr>
              <a:t>K</a:t>
            </a:r>
            <a:r>
              <a:rPr lang="zh-CN" altLang="en-US" dirty="0">
                <a:solidFill>
                  <a:schemeClr val="tx1">
                    <a:lumMod val="75000"/>
                    <a:lumOff val="25000"/>
                  </a:schemeClr>
                </a:solidFill>
                <a:latin typeface="+mn-ea"/>
              </a:rPr>
              <a:t>个邻居）， 这</a:t>
            </a:r>
            <a:r>
              <a:rPr lang="en-US" altLang="zh-CN" dirty="0">
                <a:solidFill>
                  <a:schemeClr val="tx1">
                    <a:lumMod val="75000"/>
                    <a:lumOff val="25000"/>
                  </a:schemeClr>
                </a:solidFill>
                <a:latin typeface="+mn-ea"/>
              </a:rPr>
              <a:t>K</a:t>
            </a:r>
            <a:r>
              <a:rPr lang="zh-CN" altLang="en-US" dirty="0">
                <a:solidFill>
                  <a:schemeClr val="tx1">
                    <a:lumMod val="75000"/>
                    <a:lumOff val="25000"/>
                  </a:schemeClr>
                </a:solidFill>
                <a:latin typeface="+mn-ea"/>
              </a:rPr>
              <a:t>个实例的多数属于某个类，就把该输入实例分类到这个类中</a:t>
            </a:r>
            <a:r>
              <a:rPr lang="zh-CN" altLang="en-US" dirty="0" smtClean="0">
                <a:solidFill>
                  <a:schemeClr val="tx1">
                    <a:lumMod val="75000"/>
                    <a:lumOff val="25000"/>
                  </a:schemeClr>
                </a:solidFill>
                <a:latin typeface="+mn-ea"/>
              </a:rPr>
              <a:t>。</a:t>
            </a:r>
            <a:endParaRPr lang="en-US" altLang="zh-CN" dirty="0" smtClean="0">
              <a:solidFill>
                <a:schemeClr val="tx1">
                  <a:lumMod val="75000"/>
                  <a:lumOff val="25000"/>
                </a:schemeClr>
              </a:solidFill>
              <a:latin typeface="+mn-ea"/>
            </a:endParaRPr>
          </a:p>
          <a:p>
            <a:pPr marL="285750" indent="-285750">
              <a:lnSpc>
                <a:spcPct val="130000"/>
              </a:lnSpc>
              <a:buFont typeface="Arial" charset="0"/>
              <a:buChar char="•"/>
            </a:pPr>
            <a:r>
              <a:rPr lang="zh-CN" altLang="en-US" dirty="0" smtClean="0">
                <a:solidFill>
                  <a:schemeClr val="tx1">
                    <a:lumMod val="75000"/>
                    <a:lumOff val="25000"/>
                  </a:schemeClr>
                </a:solidFill>
                <a:latin typeface="+mn-ea"/>
              </a:rPr>
              <a:t>屏幕是一个小范围的空间，在精度要求不高时，无需太多的样本，样本点的密度已经足够大。若样本分布均匀，选取适当的</a:t>
            </a:r>
            <a:r>
              <a:rPr lang="en-US" altLang="zh-CN" dirty="0" smtClean="0">
                <a:solidFill>
                  <a:schemeClr val="tx1">
                    <a:lumMod val="75000"/>
                    <a:lumOff val="25000"/>
                  </a:schemeClr>
                </a:solidFill>
                <a:latin typeface="+mn-ea"/>
              </a:rPr>
              <a:t>k</a:t>
            </a:r>
            <a:r>
              <a:rPr lang="zh-CN" altLang="en-US" dirty="0" smtClean="0">
                <a:solidFill>
                  <a:schemeClr val="tx1">
                    <a:lumMod val="75000"/>
                    <a:lumOff val="25000"/>
                  </a:schemeClr>
                </a:solidFill>
                <a:latin typeface="+mn-ea"/>
              </a:rPr>
              <a:t>已经能足够能反映新输入实例的位置。</a:t>
            </a:r>
            <a:endParaRPr lang="en-US" altLang="zh-CN" dirty="0" smtClean="0">
              <a:solidFill>
                <a:schemeClr val="tx1">
                  <a:lumMod val="75000"/>
                  <a:lumOff val="25000"/>
                </a:schemeClr>
              </a:solidFill>
              <a:latin typeface="+mn-ea"/>
            </a:endParaRPr>
          </a:p>
          <a:p>
            <a:pPr marL="285750" indent="-285750">
              <a:lnSpc>
                <a:spcPct val="130000"/>
              </a:lnSpc>
              <a:buFont typeface="Arial" charset="0"/>
              <a:buChar char="•"/>
            </a:pPr>
            <a:r>
              <a:rPr lang="zh-CN" altLang="en-US" dirty="0" smtClean="0">
                <a:solidFill>
                  <a:schemeClr val="tx1">
                    <a:lumMod val="75000"/>
                    <a:lumOff val="25000"/>
                  </a:schemeClr>
                </a:solidFill>
                <a:latin typeface="+mn-ea"/>
              </a:rPr>
              <a:t>此处我们改进了</a:t>
            </a:r>
            <a:r>
              <a:rPr lang="en-US" altLang="zh-CN" dirty="0" smtClean="0">
                <a:solidFill>
                  <a:schemeClr val="tx1">
                    <a:lumMod val="75000"/>
                    <a:lumOff val="25000"/>
                  </a:schemeClr>
                </a:solidFill>
                <a:latin typeface="+mn-ea"/>
              </a:rPr>
              <a:t>k</a:t>
            </a:r>
            <a:r>
              <a:rPr lang="zh-CN" altLang="en-US" dirty="0" smtClean="0">
                <a:solidFill>
                  <a:schemeClr val="tx1">
                    <a:lumMod val="75000"/>
                    <a:lumOff val="25000"/>
                  </a:schemeClr>
                </a:solidFill>
                <a:latin typeface="+mn-ea"/>
              </a:rPr>
              <a:t>近邻的思想，我们并非用附近的实例进行分类，而是利用它们的坐标加权平均来计算新实例的坐标。</a:t>
            </a:r>
            <a:endParaRPr lang="en-US" altLang="zh-CN" dirty="0" smtClean="0">
              <a:solidFill>
                <a:schemeClr val="tx1">
                  <a:lumMod val="75000"/>
                  <a:lumOff val="25000"/>
                </a:schemeClr>
              </a:solidFill>
              <a:latin typeface="+mn-ea"/>
            </a:endParaRPr>
          </a:p>
        </p:txBody>
      </p:sp>
      <p:sp>
        <p:nvSpPr>
          <p:cNvPr id="5" name="矩形 4"/>
          <p:cNvSpPr/>
          <p:nvPr/>
        </p:nvSpPr>
        <p:spPr>
          <a:xfrm>
            <a:off x="1086758" y="2194151"/>
            <a:ext cx="4881465" cy="523220"/>
          </a:xfrm>
          <a:prstGeom prst="rect">
            <a:avLst/>
          </a:prstGeom>
        </p:spPr>
        <p:txBody>
          <a:bodyPr wrap="none">
            <a:spAutoFit/>
          </a:bodyPr>
          <a:lstStyle/>
          <a:p>
            <a:r>
              <a:rPr kumimoji="1" lang="en-US" altLang="zh-CN" sz="2800" dirty="0" smtClean="0"/>
              <a:t>K-</a:t>
            </a:r>
            <a:r>
              <a:rPr kumimoji="1" lang="zh-CN" altLang="en-US" sz="2800" dirty="0" smtClean="0"/>
              <a:t>近邻算法  </a:t>
            </a:r>
            <a:r>
              <a:rPr lang="en-US" altLang="zh-CN" sz="2800" dirty="0"/>
              <a:t>k-Nearest Neighbor</a:t>
            </a:r>
            <a:endParaRPr kumimoji="1" lang="zh-CN" altLang="en-US" sz="28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780" y="2932815"/>
            <a:ext cx="3020002" cy="2718002"/>
          </a:xfrm>
          <a:prstGeom prst="rect">
            <a:avLst/>
          </a:prstGeom>
        </p:spPr>
      </p:pic>
    </p:spTree>
    <p:extLst>
      <p:ext uri="{BB962C8B-B14F-4D97-AF65-F5344CB8AC3E}">
        <p14:creationId xmlns:p14="http://schemas.microsoft.com/office/powerpoint/2010/main" val="20961728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279608" y="1198953"/>
            <a:ext cx="4347255" cy="572994"/>
          </a:xfrm>
        </p:spPr>
        <p:txBody>
          <a:bodyPr/>
          <a:lstStyle/>
          <a:p>
            <a:r>
              <a:rPr lang="en-US" altLang="zh-CN" dirty="0" smtClean="0"/>
              <a:t>3  </a:t>
            </a:r>
            <a:r>
              <a:rPr lang="zh-CN" altLang="en-US" dirty="0" smtClean="0"/>
              <a:t>研究方法</a:t>
            </a:r>
            <a:r>
              <a:rPr lang="en-US" altLang="zh-CN" dirty="0" smtClean="0"/>
              <a:t>----</a:t>
            </a:r>
            <a:r>
              <a:rPr lang="zh-CN" altLang="en-US" dirty="0" smtClean="0"/>
              <a:t>视线预测</a:t>
            </a:r>
            <a:endParaRPr lang="zh-CN" altLang="en-US" dirty="0"/>
          </a:p>
        </p:txBody>
      </p:sp>
      <p:sp>
        <p:nvSpPr>
          <p:cNvPr id="4" name="矩形 3"/>
          <p:cNvSpPr/>
          <p:nvPr/>
        </p:nvSpPr>
        <p:spPr>
          <a:xfrm>
            <a:off x="1086758" y="2932815"/>
            <a:ext cx="5794333" cy="3493264"/>
          </a:xfrm>
          <a:prstGeom prst="rect">
            <a:avLst/>
          </a:prstGeom>
        </p:spPr>
        <p:txBody>
          <a:bodyPr wrap="square">
            <a:spAutoFit/>
          </a:bodyPr>
          <a:lstStyle/>
          <a:p>
            <a:pPr marL="285750" indent="-285750">
              <a:lnSpc>
                <a:spcPct val="130000"/>
              </a:lnSpc>
              <a:buFont typeface="Arial" charset="0"/>
              <a:buChar char="•"/>
            </a:pPr>
            <a:r>
              <a:rPr lang="zh-CN" altLang="en-US" sz="1400" dirty="0" smtClean="0">
                <a:solidFill>
                  <a:schemeClr val="tx1">
                    <a:lumMod val="75000"/>
                    <a:lumOff val="25000"/>
                  </a:schemeClr>
                </a:solidFill>
                <a:latin typeface="+mn-ea"/>
              </a:rPr>
              <a:t>利用</a:t>
            </a:r>
            <a:r>
              <a:rPr lang="en-US" altLang="zh-CN" sz="1400" dirty="0" smtClean="0">
                <a:solidFill>
                  <a:schemeClr val="tx1">
                    <a:lumMod val="75000"/>
                    <a:lumOff val="25000"/>
                  </a:schemeClr>
                </a:solidFill>
                <a:latin typeface="+mn-ea"/>
              </a:rPr>
              <a:t>KD Tree</a:t>
            </a:r>
            <a:r>
              <a:rPr lang="zh-CN" altLang="en-US" sz="1400" dirty="0" smtClean="0">
                <a:solidFill>
                  <a:schemeClr val="tx1">
                    <a:lumMod val="75000"/>
                    <a:lumOff val="25000"/>
                  </a:schemeClr>
                </a:solidFill>
                <a:latin typeface="+mn-ea"/>
              </a:rPr>
              <a:t>，</a:t>
            </a:r>
            <a:r>
              <a:rPr lang="en-US" altLang="zh-CN" sz="1400" dirty="0" smtClean="0">
                <a:solidFill>
                  <a:schemeClr val="tx1">
                    <a:lumMod val="75000"/>
                    <a:lumOff val="25000"/>
                  </a:schemeClr>
                </a:solidFill>
                <a:latin typeface="+mn-ea"/>
              </a:rPr>
              <a:t>K</a:t>
            </a:r>
            <a:r>
              <a:rPr lang="zh-CN" altLang="en-US" sz="1400" dirty="0" smtClean="0">
                <a:solidFill>
                  <a:schemeClr val="tx1">
                    <a:lumMod val="75000"/>
                    <a:lumOff val="25000"/>
                  </a:schemeClr>
                </a:solidFill>
                <a:latin typeface="+mn-ea"/>
              </a:rPr>
              <a:t>近邻算法能够有极高的效率。</a:t>
            </a:r>
            <a:endParaRPr lang="en-US" altLang="zh-CN" sz="1400" dirty="0" smtClean="0">
              <a:solidFill>
                <a:schemeClr val="tx1">
                  <a:lumMod val="75000"/>
                  <a:lumOff val="25000"/>
                </a:schemeClr>
              </a:solidFill>
              <a:latin typeface="+mn-ea"/>
            </a:endParaRPr>
          </a:p>
          <a:p>
            <a:pPr marL="285750" indent="-285750">
              <a:lnSpc>
                <a:spcPct val="130000"/>
              </a:lnSpc>
              <a:buFont typeface="Arial" charset="0"/>
              <a:buChar char="•"/>
            </a:pPr>
            <a:r>
              <a:rPr lang="en-US" altLang="zh-CN" sz="1400" dirty="0" err="1" smtClean="0">
                <a:solidFill>
                  <a:schemeClr val="tx1">
                    <a:lumMod val="75000"/>
                    <a:lumOff val="25000"/>
                  </a:schemeClr>
                </a:solidFill>
                <a:latin typeface="+mn-ea"/>
              </a:rPr>
              <a:t>Kd</a:t>
            </a:r>
            <a:r>
              <a:rPr lang="zh-CN" altLang="en-US" sz="1400" dirty="0" smtClean="0">
                <a:solidFill>
                  <a:schemeClr val="tx1">
                    <a:lumMod val="75000"/>
                    <a:lumOff val="25000"/>
                  </a:schemeClr>
                </a:solidFill>
                <a:latin typeface="+mn-ea"/>
              </a:rPr>
              <a:t>树是一种对</a:t>
            </a:r>
            <a:r>
              <a:rPr lang="en-US" altLang="zh-CN" sz="1400" dirty="0" smtClean="0">
                <a:solidFill>
                  <a:schemeClr val="tx1">
                    <a:lumMod val="75000"/>
                    <a:lumOff val="25000"/>
                  </a:schemeClr>
                </a:solidFill>
                <a:latin typeface="+mn-ea"/>
              </a:rPr>
              <a:t>k</a:t>
            </a:r>
            <a:r>
              <a:rPr lang="zh-CN" altLang="en-US" sz="1400" dirty="0" smtClean="0">
                <a:solidFill>
                  <a:schemeClr val="tx1">
                    <a:lumMod val="75000"/>
                    <a:lumOff val="25000"/>
                  </a:schemeClr>
                </a:solidFill>
                <a:latin typeface="+mn-ea"/>
              </a:rPr>
              <a:t>维空间中的实例点进行存储以便对其进行快速检索的树形数据结构。</a:t>
            </a:r>
            <a:r>
              <a:rPr lang="en-US" altLang="zh-CN" sz="1400" dirty="0" err="1" smtClean="0">
                <a:solidFill>
                  <a:schemeClr val="tx1">
                    <a:lumMod val="75000"/>
                    <a:lumOff val="25000"/>
                  </a:schemeClr>
                </a:solidFill>
                <a:latin typeface="+mn-ea"/>
              </a:rPr>
              <a:t>Kd</a:t>
            </a:r>
            <a:r>
              <a:rPr lang="zh-CN" altLang="en-US" sz="1400" dirty="0" smtClean="0">
                <a:solidFill>
                  <a:schemeClr val="tx1">
                    <a:lumMod val="75000"/>
                    <a:lumOff val="25000"/>
                  </a:schemeClr>
                </a:solidFill>
                <a:latin typeface="+mn-ea"/>
              </a:rPr>
              <a:t>树是二叉树，表示对</a:t>
            </a:r>
            <a:r>
              <a:rPr lang="en-US" altLang="zh-CN" sz="1400" dirty="0" smtClean="0">
                <a:solidFill>
                  <a:schemeClr val="tx1">
                    <a:lumMod val="75000"/>
                    <a:lumOff val="25000"/>
                  </a:schemeClr>
                </a:solidFill>
                <a:latin typeface="+mn-ea"/>
              </a:rPr>
              <a:t>k</a:t>
            </a:r>
            <a:r>
              <a:rPr lang="zh-CN" altLang="en-US" sz="1400" dirty="0" smtClean="0">
                <a:solidFill>
                  <a:schemeClr val="tx1">
                    <a:lumMod val="75000"/>
                    <a:lumOff val="25000"/>
                  </a:schemeClr>
                </a:solidFill>
                <a:latin typeface="+mn-ea"/>
              </a:rPr>
              <a:t>维空间的一个划分。</a:t>
            </a:r>
            <a:endParaRPr lang="en-US" altLang="zh-CN" sz="1400" dirty="0">
              <a:solidFill>
                <a:schemeClr val="tx1">
                  <a:lumMod val="75000"/>
                  <a:lumOff val="25000"/>
                </a:schemeClr>
              </a:solidFill>
              <a:latin typeface="+mn-ea"/>
            </a:endParaRPr>
          </a:p>
          <a:p>
            <a:pPr marL="285750" indent="-285750">
              <a:lnSpc>
                <a:spcPct val="130000"/>
              </a:lnSpc>
              <a:buFont typeface="Arial" charset="0"/>
              <a:buChar char="•"/>
            </a:pPr>
            <a:r>
              <a:rPr lang="zh-CN" altLang="en-US" sz="1400" dirty="0" smtClean="0">
                <a:solidFill>
                  <a:schemeClr val="tx1">
                    <a:lumMod val="75000"/>
                    <a:lumOff val="25000"/>
                  </a:schemeClr>
                </a:solidFill>
                <a:latin typeface="+mn-ea"/>
              </a:rPr>
              <a:t>构造</a:t>
            </a:r>
            <a:r>
              <a:rPr lang="en-US" altLang="zh-CN" sz="1400" dirty="0" err="1" smtClean="0">
                <a:solidFill>
                  <a:schemeClr val="tx1">
                    <a:lumMod val="75000"/>
                    <a:lumOff val="25000"/>
                  </a:schemeClr>
                </a:solidFill>
                <a:latin typeface="+mn-ea"/>
              </a:rPr>
              <a:t>kd</a:t>
            </a:r>
            <a:r>
              <a:rPr lang="zh-CN" altLang="en-US" sz="1400" dirty="0" smtClean="0">
                <a:solidFill>
                  <a:schemeClr val="tx1">
                    <a:lumMod val="75000"/>
                    <a:lumOff val="25000"/>
                  </a:schemeClr>
                </a:solidFill>
                <a:latin typeface="+mn-ea"/>
              </a:rPr>
              <a:t>树相当于不断地用垂直于坐标轴的超平面将</a:t>
            </a:r>
            <a:r>
              <a:rPr lang="en-US" altLang="zh-CN" sz="1400" dirty="0" smtClean="0">
                <a:solidFill>
                  <a:schemeClr val="tx1">
                    <a:lumMod val="75000"/>
                    <a:lumOff val="25000"/>
                  </a:schemeClr>
                </a:solidFill>
                <a:latin typeface="+mn-ea"/>
              </a:rPr>
              <a:t>k</a:t>
            </a:r>
            <a:r>
              <a:rPr lang="zh-CN" altLang="en-US" sz="1400" dirty="0" smtClean="0">
                <a:solidFill>
                  <a:schemeClr val="tx1">
                    <a:lumMod val="75000"/>
                    <a:lumOff val="25000"/>
                  </a:schemeClr>
                </a:solidFill>
                <a:latin typeface="+mn-ea"/>
              </a:rPr>
              <a:t>维空间切分，构成一系列的</a:t>
            </a:r>
            <a:r>
              <a:rPr lang="en-US" altLang="zh-CN" sz="1400" dirty="0" smtClean="0">
                <a:solidFill>
                  <a:schemeClr val="tx1">
                    <a:lumMod val="75000"/>
                    <a:lumOff val="25000"/>
                  </a:schemeClr>
                </a:solidFill>
                <a:latin typeface="+mn-ea"/>
              </a:rPr>
              <a:t>k</a:t>
            </a:r>
            <a:r>
              <a:rPr lang="zh-CN" altLang="en-US" sz="1400" dirty="0" smtClean="0">
                <a:solidFill>
                  <a:schemeClr val="tx1">
                    <a:lumMod val="75000"/>
                    <a:lumOff val="25000"/>
                  </a:schemeClr>
                </a:solidFill>
                <a:latin typeface="+mn-ea"/>
              </a:rPr>
              <a:t>维超矩形区域。</a:t>
            </a:r>
            <a:r>
              <a:rPr lang="en-US" altLang="zh-CN" sz="1400" dirty="0" err="1" smtClean="0">
                <a:solidFill>
                  <a:schemeClr val="tx1">
                    <a:lumMod val="75000"/>
                    <a:lumOff val="25000"/>
                  </a:schemeClr>
                </a:solidFill>
                <a:latin typeface="+mn-ea"/>
              </a:rPr>
              <a:t>Kd</a:t>
            </a:r>
            <a:r>
              <a:rPr lang="zh-CN" altLang="en-US" sz="1400" dirty="0" smtClean="0">
                <a:solidFill>
                  <a:schemeClr val="tx1">
                    <a:lumMod val="75000"/>
                    <a:lumOff val="25000"/>
                  </a:schemeClr>
                </a:solidFill>
                <a:latin typeface="+mn-ea"/>
              </a:rPr>
              <a:t>树的每个结点对应于一个</a:t>
            </a:r>
            <a:r>
              <a:rPr lang="en-US" altLang="zh-CN" sz="1400" dirty="0" smtClean="0">
                <a:solidFill>
                  <a:schemeClr val="tx1">
                    <a:lumMod val="75000"/>
                    <a:lumOff val="25000"/>
                  </a:schemeClr>
                </a:solidFill>
                <a:latin typeface="+mn-ea"/>
              </a:rPr>
              <a:t>k</a:t>
            </a:r>
            <a:r>
              <a:rPr lang="zh-CN" altLang="en-US" sz="1400" dirty="0" smtClean="0">
                <a:solidFill>
                  <a:schemeClr val="tx1">
                    <a:lumMod val="75000"/>
                    <a:lumOff val="25000"/>
                  </a:schemeClr>
                </a:solidFill>
                <a:latin typeface="+mn-ea"/>
              </a:rPr>
              <a:t>维超矩形区域</a:t>
            </a:r>
            <a:endParaRPr lang="en-US" altLang="zh-CN" sz="1400" dirty="0" smtClean="0">
              <a:solidFill>
                <a:schemeClr val="tx1">
                  <a:lumMod val="75000"/>
                  <a:lumOff val="25000"/>
                </a:schemeClr>
              </a:solidFill>
              <a:latin typeface="+mn-ea"/>
            </a:endParaRPr>
          </a:p>
          <a:p>
            <a:pPr marL="285750" indent="-285750">
              <a:lnSpc>
                <a:spcPct val="130000"/>
              </a:lnSpc>
              <a:buFont typeface="Arial" charset="0"/>
              <a:buChar char="•"/>
            </a:pPr>
            <a:endParaRPr lang="en-US" altLang="zh-CN" sz="1400" dirty="0">
              <a:solidFill>
                <a:schemeClr val="tx1">
                  <a:lumMod val="75000"/>
                  <a:lumOff val="25000"/>
                </a:schemeClr>
              </a:solidFill>
              <a:latin typeface="+mn-ea"/>
            </a:endParaRPr>
          </a:p>
          <a:p>
            <a:pPr marL="285750" indent="-285750">
              <a:lnSpc>
                <a:spcPct val="130000"/>
              </a:lnSpc>
              <a:buFont typeface="Arial" charset="0"/>
              <a:buChar char="•"/>
            </a:pPr>
            <a:r>
              <a:rPr lang="zh-CN" altLang="en-US" b="1" dirty="0" smtClean="0">
                <a:solidFill>
                  <a:schemeClr val="tx1">
                    <a:lumMod val="75000"/>
                    <a:lumOff val="25000"/>
                  </a:schemeClr>
                </a:solidFill>
                <a:latin typeface="+mn-ea"/>
              </a:rPr>
              <a:t>主要步骤</a:t>
            </a:r>
            <a:endParaRPr lang="en-US" altLang="zh-CN" b="1" dirty="0" smtClean="0">
              <a:solidFill>
                <a:schemeClr val="tx1">
                  <a:lumMod val="75000"/>
                  <a:lumOff val="25000"/>
                </a:schemeClr>
              </a:solidFill>
              <a:latin typeface="+mn-ea"/>
            </a:endParaRPr>
          </a:p>
          <a:p>
            <a:pPr marL="285750" indent="-285750">
              <a:lnSpc>
                <a:spcPct val="130000"/>
              </a:lnSpc>
              <a:buFont typeface="Arial" charset="0"/>
              <a:buChar char="•"/>
            </a:pPr>
            <a:r>
              <a:rPr lang="zh-CN" altLang="en-US" dirty="0" smtClean="0">
                <a:solidFill>
                  <a:schemeClr val="tx1">
                    <a:lumMod val="75000"/>
                    <a:lumOff val="25000"/>
                  </a:schemeClr>
                </a:solidFill>
                <a:latin typeface="+mn-ea"/>
              </a:rPr>
              <a:t>构造平衡</a:t>
            </a:r>
            <a:r>
              <a:rPr lang="en-US" altLang="zh-CN" dirty="0" err="1" smtClean="0">
                <a:solidFill>
                  <a:schemeClr val="tx1">
                    <a:lumMod val="75000"/>
                    <a:lumOff val="25000"/>
                  </a:schemeClr>
                </a:solidFill>
                <a:latin typeface="+mn-ea"/>
              </a:rPr>
              <a:t>kd</a:t>
            </a:r>
            <a:r>
              <a:rPr lang="zh-CN" altLang="en-US" dirty="0" smtClean="0">
                <a:solidFill>
                  <a:schemeClr val="tx1">
                    <a:lumMod val="75000"/>
                    <a:lumOff val="25000"/>
                  </a:schemeClr>
                </a:solidFill>
                <a:latin typeface="+mn-ea"/>
              </a:rPr>
              <a:t>树</a:t>
            </a:r>
            <a:endParaRPr lang="en-US" altLang="zh-CN" dirty="0">
              <a:solidFill>
                <a:schemeClr val="tx1">
                  <a:lumMod val="75000"/>
                  <a:lumOff val="25000"/>
                </a:schemeClr>
              </a:solidFill>
              <a:latin typeface="+mn-ea"/>
            </a:endParaRPr>
          </a:p>
          <a:p>
            <a:pPr marL="285750" indent="-285750">
              <a:lnSpc>
                <a:spcPct val="130000"/>
              </a:lnSpc>
              <a:buFont typeface="Arial" charset="0"/>
              <a:buChar char="•"/>
            </a:pPr>
            <a:r>
              <a:rPr lang="zh-CN" altLang="en-US" dirty="0" smtClean="0">
                <a:solidFill>
                  <a:schemeClr val="tx1">
                    <a:lumMod val="75000"/>
                    <a:lumOff val="25000"/>
                  </a:schemeClr>
                </a:solidFill>
                <a:latin typeface="+mn-ea"/>
              </a:rPr>
              <a:t>用</a:t>
            </a:r>
            <a:r>
              <a:rPr lang="en-US" altLang="zh-CN" dirty="0" err="1" smtClean="0">
                <a:solidFill>
                  <a:schemeClr val="tx1">
                    <a:lumMod val="75000"/>
                    <a:lumOff val="25000"/>
                  </a:schemeClr>
                </a:solidFill>
                <a:latin typeface="+mn-ea"/>
              </a:rPr>
              <a:t>kd</a:t>
            </a:r>
            <a:r>
              <a:rPr lang="zh-CN" altLang="en-US" dirty="0" smtClean="0">
                <a:solidFill>
                  <a:schemeClr val="tx1">
                    <a:lumMod val="75000"/>
                    <a:lumOff val="25000"/>
                  </a:schemeClr>
                </a:solidFill>
                <a:latin typeface="+mn-ea"/>
              </a:rPr>
              <a:t>树完成最近邻搜索</a:t>
            </a:r>
            <a:endParaRPr lang="en-US" altLang="zh-CN" dirty="0">
              <a:solidFill>
                <a:schemeClr val="tx1">
                  <a:lumMod val="75000"/>
                  <a:lumOff val="25000"/>
                </a:schemeClr>
              </a:solidFill>
              <a:latin typeface="+mn-ea"/>
            </a:endParaRPr>
          </a:p>
          <a:p>
            <a:pPr marL="285750" indent="-285750">
              <a:lnSpc>
                <a:spcPct val="130000"/>
              </a:lnSpc>
              <a:buFont typeface="Arial" charset="0"/>
              <a:buChar char="•"/>
            </a:pPr>
            <a:r>
              <a:rPr lang="zh-CN" altLang="en-US" dirty="0" smtClean="0">
                <a:solidFill>
                  <a:schemeClr val="tx1">
                    <a:lumMod val="75000"/>
                    <a:lumOff val="25000"/>
                  </a:schemeClr>
                </a:solidFill>
                <a:latin typeface="+mn-ea"/>
              </a:rPr>
              <a:t>最终将二维数据映射到二维坐标</a:t>
            </a:r>
            <a:endParaRPr lang="en-US" altLang="zh-CN" dirty="0" smtClean="0">
              <a:solidFill>
                <a:schemeClr val="tx1">
                  <a:lumMod val="75000"/>
                  <a:lumOff val="25000"/>
                </a:schemeClr>
              </a:solidFill>
              <a:latin typeface="+mn-ea"/>
            </a:endParaRPr>
          </a:p>
        </p:txBody>
      </p:sp>
      <p:sp>
        <p:nvSpPr>
          <p:cNvPr id="5" name="矩形 4"/>
          <p:cNvSpPr/>
          <p:nvPr/>
        </p:nvSpPr>
        <p:spPr>
          <a:xfrm>
            <a:off x="1086758" y="2194151"/>
            <a:ext cx="1362874" cy="523220"/>
          </a:xfrm>
          <a:prstGeom prst="rect">
            <a:avLst/>
          </a:prstGeom>
        </p:spPr>
        <p:txBody>
          <a:bodyPr wrap="none">
            <a:spAutoFit/>
          </a:bodyPr>
          <a:lstStyle/>
          <a:p>
            <a:r>
              <a:rPr kumimoji="1" lang="zh-CN" altLang="en-US" sz="2800" dirty="0" smtClean="0"/>
              <a:t> </a:t>
            </a:r>
            <a:r>
              <a:rPr kumimoji="1" lang="en-US" altLang="zh-CN" sz="2800" dirty="0" smtClean="0"/>
              <a:t>KD Tree</a:t>
            </a:r>
            <a:endParaRPr kumimoji="1" lang="zh-CN" altLang="en-US" sz="28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196" y="1198953"/>
            <a:ext cx="2714625" cy="268605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408" y="4018108"/>
            <a:ext cx="3886200" cy="2571750"/>
          </a:xfrm>
          <a:prstGeom prst="rect">
            <a:avLst/>
          </a:prstGeom>
        </p:spPr>
      </p:pic>
    </p:spTree>
    <p:extLst>
      <p:ext uri="{BB962C8B-B14F-4D97-AF65-F5344CB8AC3E}">
        <p14:creationId xmlns:p14="http://schemas.microsoft.com/office/powerpoint/2010/main" val="33326280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4</a:t>
            </a:r>
            <a:endParaRPr kumimoji="1" lang="zh-CN" altLang="en-US" dirty="0"/>
          </a:p>
        </p:txBody>
      </p:sp>
      <p:sp>
        <p:nvSpPr>
          <p:cNvPr id="3" name="文本占位符 2"/>
          <p:cNvSpPr>
            <a:spLocks noGrp="1"/>
          </p:cNvSpPr>
          <p:nvPr>
            <p:ph type="body" sz="quarter" idx="11"/>
          </p:nvPr>
        </p:nvSpPr>
        <p:spPr/>
        <p:txBody>
          <a:bodyPr/>
          <a:lstStyle/>
          <a:p>
            <a:r>
              <a:rPr kumimoji="1" lang="zh-CN" altLang="en-US" sz="4000" dirty="0" smtClean="0"/>
              <a:t>成果展示</a:t>
            </a:r>
            <a:endParaRPr kumimoji="1" lang="en-US" altLang="zh-CN" sz="4000" dirty="0" smtClean="0"/>
          </a:p>
        </p:txBody>
      </p:sp>
    </p:spTree>
    <p:extLst>
      <p:ext uri="{BB962C8B-B14F-4D97-AF65-F5344CB8AC3E}">
        <p14:creationId xmlns:p14="http://schemas.microsoft.com/office/powerpoint/2010/main" val="14343221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smtClean="0"/>
              <a:t>1</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smtClean="0"/>
              <a:t>项目回顾</a:t>
            </a:r>
            <a:endParaRPr kumimoji="1" lang="zh-CN" altLang="en-US" dirty="0"/>
          </a:p>
        </p:txBody>
      </p:sp>
      <p:sp>
        <p:nvSpPr>
          <p:cNvPr id="4" name="文本占位符 3"/>
          <p:cNvSpPr>
            <a:spLocks noGrp="1"/>
          </p:cNvSpPr>
          <p:nvPr>
            <p:ph type="body" sz="quarter" idx="17"/>
          </p:nvPr>
        </p:nvSpPr>
        <p:spPr/>
        <p:txBody>
          <a:bodyPr/>
          <a:lstStyle/>
          <a:p>
            <a:r>
              <a:rPr kumimoji="1" lang="en-US" altLang="zh-CN" dirty="0" smtClean="0"/>
              <a:t>CONTENTS</a:t>
            </a:r>
            <a:endParaRPr kumimoji="1" lang="zh-CN" altLang="en-US" dirty="0"/>
          </a:p>
        </p:txBody>
      </p:sp>
      <p:sp>
        <p:nvSpPr>
          <p:cNvPr id="5" name="文本占位符 4"/>
          <p:cNvSpPr>
            <a:spLocks noGrp="1"/>
          </p:cNvSpPr>
          <p:nvPr>
            <p:ph type="body" sz="quarter" idx="18"/>
          </p:nvPr>
        </p:nvSpPr>
        <p:spPr/>
        <p:txBody>
          <a:bodyPr/>
          <a:lstStyle/>
          <a:p>
            <a:r>
              <a:rPr kumimoji="1" lang="en-US" altLang="zh-CN" dirty="0" smtClean="0"/>
              <a:t>2</a:t>
            </a:r>
            <a:endParaRPr kumimoji="1" lang="zh-CN" altLang="en-US" dirty="0"/>
          </a:p>
        </p:txBody>
      </p:sp>
      <p:sp>
        <p:nvSpPr>
          <p:cNvPr id="6" name="文本占位符 5"/>
          <p:cNvSpPr>
            <a:spLocks noGrp="1"/>
          </p:cNvSpPr>
          <p:nvPr>
            <p:ph type="body" sz="quarter" idx="19"/>
          </p:nvPr>
        </p:nvSpPr>
        <p:spPr/>
        <p:txBody>
          <a:bodyPr/>
          <a:lstStyle/>
          <a:p>
            <a:r>
              <a:rPr kumimoji="1" lang="zh-CN" altLang="en-US" dirty="0"/>
              <a:t>总体</a:t>
            </a:r>
            <a:r>
              <a:rPr kumimoji="1" lang="zh-CN" altLang="en-US" dirty="0" smtClean="0"/>
              <a:t>结构</a:t>
            </a:r>
            <a:endParaRPr kumimoji="1" lang="zh-CN" altLang="en-US" dirty="0"/>
          </a:p>
        </p:txBody>
      </p:sp>
      <p:sp>
        <p:nvSpPr>
          <p:cNvPr id="7" name="文本占位符 6"/>
          <p:cNvSpPr>
            <a:spLocks noGrp="1"/>
          </p:cNvSpPr>
          <p:nvPr>
            <p:ph type="body" sz="quarter" idx="20"/>
          </p:nvPr>
        </p:nvSpPr>
        <p:spPr/>
        <p:txBody>
          <a:bodyPr/>
          <a:lstStyle/>
          <a:p>
            <a:r>
              <a:rPr kumimoji="1" lang="en-US" altLang="zh-CN" dirty="0" smtClean="0"/>
              <a:t>3</a:t>
            </a:r>
            <a:endParaRPr kumimoji="1" lang="zh-CN" altLang="en-US" dirty="0"/>
          </a:p>
        </p:txBody>
      </p:sp>
      <p:sp>
        <p:nvSpPr>
          <p:cNvPr id="8" name="文本占位符 7"/>
          <p:cNvSpPr>
            <a:spLocks noGrp="1"/>
          </p:cNvSpPr>
          <p:nvPr>
            <p:ph type="body" sz="quarter" idx="21"/>
          </p:nvPr>
        </p:nvSpPr>
        <p:spPr/>
        <p:txBody>
          <a:bodyPr/>
          <a:lstStyle/>
          <a:p>
            <a:r>
              <a:rPr kumimoji="1" lang="zh-CN" altLang="en-US" dirty="0" smtClean="0"/>
              <a:t>研究方法</a:t>
            </a:r>
            <a:endParaRPr kumimoji="1" lang="zh-CN" altLang="en-US" dirty="0"/>
          </a:p>
        </p:txBody>
      </p:sp>
      <p:sp>
        <p:nvSpPr>
          <p:cNvPr id="9" name="文本占位符 8"/>
          <p:cNvSpPr>
            <a:spLocks noGrp="1"/>
          </p:cNvSpPr>
          <p:nvPr>
            <p:ph type="body" sz="quarter" idx="22"/>
          </p:nvPr>
        </p:nvSpPr>
        <p:spPr/>
        <p:txBody>
          <a:bodyPr/>
          <a:lstStyle/>
          <a:p>
            <a:r>
              <a:rPr kumimoji="1" lang="en-US" altLang="zh-CN" dirty="0" smtClean="0"/>
              <a:t>4</a:t>
            </a:r>
            <a:endParaRPr kumimoji="1" lang="zh-CN" altLang="en-US" dirty="0"/>
          </a:p>
        </p:txBody>
      </p:sp>
      <p:sp>
        <p:nvSpPr>
          <p:cNvPr id="10" name="文本占位符 9"/>
          <p:cNvSpPr>
            <a:spLocks noGrp="1"/>
          </p:cNvSpPr>
          <p:nvPr>
            <p:ph type="body" sz="quarter" idx="23"/>
          </p:nvPr>
        </p:nvSpPr>
        <p:spPr/>
        <p:txBody>
          <a:bodyPr/>
          <a:lstStyle/>
          <a:p>
            <a:r>
              <a:rPr kumimoji="1" lang="zh-CN" altLang="en-US" dirty="0" smtClean="0"/>
              <a:t>成果展示</a:t>
            </a:r>
            <a:endParaRPr kumimoji="1" lang="zh-CN" altLang="en-US" dirty="0"/>
          </a:p>
        </p:txBody>
      </p:sp>
      <p:sp>
        <p:nvSpPr>
          <p:cNvPr id="11" name="文本占位符 10"/>
          <p:cNvSpPr>
            <a:spLocks noGrp="1"/>
          </p:cNvSpPr>
          <p:nvPr>
            <p:ph type="body" sz="quarter" idx="24"/>
          </p:nvPr>
        </p:nvSpPr>
        <p:spPr/>
        <p:txBody>
          <a:bodyPr/>
          <a:lstStyle/>
          <a:p>
            <a:r>
              <a:rPr kumimoji="1" lang="en-US" altLang="zh-CN" dirty="0" smtClean="0"/>
              <a:t>5</a:t>
            </a:r>
            <a:endParaRPr kumimoji="1" lang="zh-CN" altLang="en-US" dirty="0"/>
          </a:p>
        </p:txBody>
      </p:sp>
      <p:sp>
        <p:nvSpPr>
          <p:cNvPr id="12" name="文本占位符 11"/>
          <p:cNvSpPr>
            <a:spLocks noGrp="1"/>
          </p:cNvSpPr>
          <p:nvPr>
            <p:ph type="body" sz="quarter" idx="25"/>
          </p:nvPr>
        </p:nvSpPr>
        <p:spPr/>
        <p:txBody>
          <a:bodyPr/>
          <a:lstStyle/>
          <a:p>
            <a:r>
              <a:rPr kumimoji="1" lang="zh-CN" altLang="en-US" dirty="0" smtClean="0"/>
              <a:t>改进设想</a:t>
            </a:r>
            <a:endParaRPr kumimoji="1" lang="zh-CN" altLang="en-US" dirty="0"/>
          </a:p>
        </p:txBody>
      </p:sp>
      <p:sp>
        <p:nvSpPr>
          <p:cNvPr id="13" name="文本占位符 12"/>
          <p:cNvSpPr>
            <a:spLocks noGrp="1"/>
          </p:cNvSpPr>
          <p:nvPr>
            <p:ph type="body" sz="quarter" idx="26"/>
          </p:nvPr>
        </p:nvSpPr>
        <p:spPr/>
        <p:txBody>
          <a:bodyPr/>
          <a:lstStyle/>
          <a:p>
            <a:r>
              <a:rPr kumimoji="1" lang="en-US" altLang="zh-CN" dirty="0" smtClean="0"/>
              <a:t>6</a:t>
            </a:r>
            <a:endParaRPr kumimoji="1" lang="zh-CN" altLang="en-US" dirty="0"/>
          </a:p>
        </p:txBody>
      </p:sp>
      <p:sp>
        <p:nvSpPr>
          <p:cNvPr id="14" name="文本占位符 13"/>
          <p:cNvSpPr>
            <a:spLocks noGrp="1"/>
          </p:cNvSpPr>
          <p:nvPr>
            <p:ph type="body" sz="quarter" idx="27"/>
          </p:nvPr>
        </p:nvSpPr>
        <p:spPr/>
        <p:txBody>
          <a:bodyPr/>
          <a:lstStyle/>
          <a:p>
            <a:r>
              <a:rPr kumimoji="1" lang="zh-CN" altLang="en-US" dirty="0" smtClean="0"/>
              <a:t>参考文献</a:t>
            </a:r>
          </a:p>
        </p:txBody>
      </p:sp>
    </p:spTree>
    <p:extLst>
      <p:ext uri="{BB962C8B-B14F-4D97-AF65-F5344CB8AC3E}">
        <p14:creationId xmlns:p14="http://schemas.microsoft.com/office/powerpoint/2010/main" val="77297007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279608" y="1198953"/>
            <a:ext cx="4781919" cy="572994"/>
          </a:xfrm>
        </p:spPr>
        <p:txBody>
          <a:bodyPr/>
          <a:lstStyle/>
          <a:p>
            <a:r>
              <a:rPr lang="en-US" altLang="zh-CN" dirty="0" smtClean="0"/>
              <a:t>4 </a:t>
            </a:r>
            <a:r>
              <a:rPr lang="zh-CN" altLang="en-US" dirty="0" smtClean="0"/>
              <a:t>成果展示</a:t>
            </a:r>
            <a:endParaRPr lang="zh-CN" altLang="en-US" dirty="0"/>
          </a:p>
        </p:txBody>
      </p:sp>
      <p:sp>
        <p:nvSpPr>
          <p:cNvPr id="4" name="矩形 3"/>
          <p:cNvSpPr/>
          <p:nvPr/>
        </p:nvSpPr>
        <p:spPr>
          <a:xfrm>
            <a:off x="1086758" y="2932815"/>
            <a:ext cx="2663638" cy="1532727"/>
          </a:xfrm>
          <a:prstGeom prst="rect">
            <a:avLst/>
          </a:prstGeom>
        </p:spPr>
        <p:txBody>
          <a:bodyPr wrap="square">
            <a:spAutoFit/>
          </a:bodyPr>
          <a:lstStyle/>
          <a:p>
            <a:pPr marL="285750" indent="-285750">
              <a:lnSpc>
                <a:spcPct val="130000"/>
              </a:lnSpc>
              <a:buFont typeface="Arial" charset="0"/>
              <a:buChar char="•"/>
            </a:pPr>
            <a:r>
              <a:rPr lang="zh-CN" altLang="en-US" dirty="0" smtClean="0">
                <a:solidFill>
                  <a:schemeClr val="tx1">
                    <a:lumMod val="75000"/>
                    <a:lumOff val="25000"/>
                  </a:schemeClr>
                </a:solidFill>
                <a:latin typeface="+mn-ea"/>
              </a:rPr>
              <a:t>在所有组员的不懈努力下，我们收集了数百张的原始数据。</a:t>
            </a:r>
            <a:endParaRPr lang="en-US" altLang="zh-CN" dirty="0" smtClean="0">
              <a:solidFill>
                <a:schemeClr val="tx1">
                  <a:lumMod val="75000"/>
                  <a:lumOff val="25000"/>
                </a:schemeClr>
              </a:solidFill>
              <a:latin typeface="+mn-ea"/>
            </a:endParaRPr>
          </a:p>
          <a:p>
            <a:pPr marL="285750" indent="-285750">
              <a:lnSpc>
                <a:spcPct val="130000"/>
              </a:lnSpc>
              <a:buFont typeface="Arial" charset="0"/>
              <a:buChar char="•"/>
            </a:pPr>
            <a:endParaRPr lang="en-US" altLang="zh-CN" dirty="0" smtClean="0">
              <a:solidFill>
                <a:schemeClr val="tx1">
                  <a:lumMod val="75000"/>
                  <a:lumOff val="25000"/>
                </a:schemeClr>
              </a:solidFill>
              <a:latin typeface="+mn-ea"/>
            </a:endParaRPr>
          </a:p>
        </p:txBody>
      </p:sp>
      <p:sp>
        <p:nvSpPr>
          <p:cNvPr id="5" name="矩形 4"/>
          <p:cNvSpPr/>
          <p:nvPr/>
        </p:nvSpPr>
        <p:spPr>
          <a:xfrm>
            <a:off x="1086758" y="2194151"/>
            <a:ext cx="1620957" cy="523220"/>
          </a:xfrm>
          <a:prstGeom prst="rect">
            <a:avLst/>
          </a:prstGeom>
        </p:spPr>
        <p:txBody>
          <a:bodyPr wrap="none">
            <a:spAutoFit/>
          </a:bodyPr>
          <a:lstStyle/>
          <a:p>
            <a:r>
              <a:rPr kumimoji="1" lang="zh-CN" altLang="en-US" sz="2800" dirty="0" smtClean="0"/>
              <a:t>数据收集</a:t>
            </a:r>
            <a:endParaRPr kumimoji="1" lang="zh-CN" altLang="en-US" sz="2800" dirty="0"/>
          </a:p>
        </p:txBody>
      </p:sp>
      <p:pic>
        <p:nvPicPr>
          <p:cNvPr id="2" name="图片 1"/>
          <p:cNvPicPr>
            <a:picLocks noChangeAspect="1"/>
          </p:cNvPicPr>
          <p:nvPr/>
        </p:nvPicPr>
        <p:blipFill>
          <a:blip r:embed="rId3"/>
          <a:stretch>
            <a:fillRect/>
          </a:stretch>
        </p:blipFill>
        <p:spPr>
          <a:xfrm>
            <a:off x="4047985" y="2803290"/>
            <a:ext cx="8026028" cy="3432226"/>
          </a:xfrm>
          <a:prstGeom prst="rect">
            <a:avLst/>
          </a:prstGeom>
        </p:spPr>
      </p:pic>
    </p:spTree>
    <p:extLst>
      <p:ext uri="{BB962C8B-B14F-4D97-AF65-F5344CB8AC3E}">
        <p14:creationId xmlns:p14="http://schemas.microsoft.com/office/powerpoint/2010/main" val="29589985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53929" y="1564713"/>
            <a:ext cx="3514538" cy="572994"/>
          </a:xfrm>
        </p:spPr>
        <p:txBody>
          <a:bodyPr/>
          <a:lstStyle/>
          <a:p>
            <a:r>
              <a:rPr lang="zh-CN" altLang="en-US" dirty="0" smtClean="0">
                <a:solidFill>
                  <a:schemeClr val="tx1"/>
                </a:solidFill>
              </a:rPr>
              <a:t>眼部提取</a:t>
            </a:r>
            <a:endParaRPr lang="en-US"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60" y="2245603"/>
            <a:ext cx="3560592" cy="200283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29" y="4899352"/>
            <a:ext cx="1473200" cy="584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303" y="4899352"/>
            <a:ext cx="1531164" cy="62963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6726" y="1851210"/>
            <a:ext cx="6908800" cy="4343400"/>
          </a:xfrm>
          <a:prstGeom prst="rect">
            <a:avLst/>
          </a:prstGeom>
        </p:spPr>
      </p:pic>
    </p:spTree>
    <p:extLst>
      <p:ext uri="{BB962C8B-B14F-4D97-AF65-F5344CB8AC3E}">
        <p14:creationId xmlns:p14="http://schemas.microsoft.com/office/powerpoint/2010/main" val="1902320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9609" y="1400121"/>
            <a:ext cx="3514538" cy="572994"/>
          </a:xfrm>
        </p:spPr>
        <p:txBody>
          <a:bodyPr/>
          <a:lstStyle/>
          <a:p>
            <a:r>
              <a:rPr lang="zh-CN" altLang="en-US" dirty="0" smtClean="0">
                <a:solidFill>
                  <a:schemeClr val="tx1"/>
                </a:solidFill>
              </a:rPr>
              <a:t>瞳孔位置的获取</a:t>
            </a:r>
            <a:endParaRPr lang="en-US"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4588" y="2210859"/>
            <a:ext cx="4404688" cy="42691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08" y="2650847"/>
            <a:ext cx="4743071" cy="2981857"/>
          </a:xfrm>
          <a:prstGeom prst="rect">
            <a:avLst/>
          </a:prstGeom>
        </p:spPr>
      </p:pic>
      <p:sp>
        <p:nvSpPr>
          <p:cNvPr id="5" name="Right Arrow 4"/>
          <p:cNvSpPr/>
          <p:nvPr/>
        </p:nvSpPr>
        <p:spPr>
          <a:xfrm>
            <a:off x="5303520" y="3566160"/>
            <a:ext cx="1499616" cy="45720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Tree>
    <p:extLst>
      <p:ext uri="{BB962C8B-B14F-4D97-AF65-F5344CB8AC3E}">
        <p14:creationId xmlns:p14="http://schemas.microsoft.com/office/powerpoint/2010/main" val="5674189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9609" y="1400121"/>
            <a:ext cx="3514538" cy="572994"/>
          </a:xfrm>
        </p:spPr>
        <p:txBody>
          <a:bodyPr/>
          <a:lstStyle/>
          <a:p>
            <a:r>
              <a:rPr lang="zh-CN" altLang="en-US" dirty="0" smtClean="0">
                <a:solidFill>
                  <a:schemeClr val="tx1"/>
                </a:solidFill>
              </a:rPr>
              <a:t>前馈神经网络</a:t>
            </a:r>
            <a:endParaRPr lang="en-US" dirty="0">
              <a:solidFill>
                <a:schemeClr val="tx1"/>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750" y="1973115"/>
            <a:ext cx="5311600" cy="4465707"/>
          </a:xfrm>
          <a:prstGeom prst="rect">
            <a:avLst/>
          </a:prstGeom>
        </p:spPr>
      </p:pic>
    </p:spTree>
    <p:extLst>
      <p:ext uri="{BB962C8B-B14F-4D97-AF65-F5344CB8AC3E}">
        <p14:creationId xmlns:p14="http://schemas.microsoft.com/office/powerpoint/2010/main" val="23028416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5</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smtClean="0"/>
              <a:t>改进设想</a:t>
            </a:r>
            <a:endParaRPr kumimoji="1" lang="zh-CN" altLang="en-US" dirty="0"/>
          </a:p>
        </p:txBody>
      </p:sp>
    </p:spTree>
    <p:extLst>
      <p:ext uri="{BB962C8B-B14F-4D97-AF65-F5344CB8AC3E}">
        <p14:creationId xmlns:p14="http://schemas.microsoft.com/office/powerpoint/2010/main" val="9536917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200" y="1509849"/>
            <a:ext cx="5023911" cy="572994"/>
          </a:xfrm>
        </p:spPr>
        <p:txBody>
          <a:bodyPr/>
          <a:lstStyle/>
          <a:p>
            <a:r>
              <a:rPr lang="zh-CN" altLang="en-US" sz="3600" dirty="0" smtClean="0"/>
              <a:t>瓶颈</a:t>
            </a:r>
            <a:r>
              <a:rPr lang="zh-CN" altLang="en-US" sz="3200" dirty="0" smtClean="0"/>
              <a:t>：数据集不够可靠！</a:t>
            </a:r>
            <a:endParaRPr lang="en-US" sz="3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12" y="2197214"/>
            <a:ext cx="5061712" cy="431005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8707" y="1339146"/>
            <a:ext cx="1219200" cy="1219200"/>
          </a:xfrm>
          <a:prstGeom prst="rect">
            <a:avLst/>
          </a:prstGeom>
        </p:spPr>
      </p:pic>
      <p:grpSp>
        <p:nvGrpSpPr>
          <p:cNvPr id="9" name="组合 8"/>
          <p:cNvGrpSpPr/>
          <p:nvPr/>
        </p:nvGrpSpPr>
        <p:grpSpPr>
          <a:xfrm>
            <a:off x="5393801" y="1052649"/>
            <a:ext cx="6943725" cy="5361753"/>
            <a:chOff x="5393801" y="1052649"/>
            <a:chExt cx="6943725" cy="5361753"/>
          </a:xfrm>
        </p:grpSpPr>
        <p:sp>
          <p:nvSpPr>
            <p:cNvPr id="5" name="Text Placeholder 1"/>
            <p:cNvSpPr txBox="1">
              <a:spLocks/>
            </p:cNvSpPr>
            <p:nvPr/>
          </p:nvSpPr>
          <p:spPr>
            <a:xfrm>
              <a:off x="7295134" y="1375752"/>
              <a:ext cx="5023911" cy="57299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smtClean="0"/>
                <a:t>数据集可靠！</a:t>
              </a:r>
              <a:endParaRPr lang="en-US" sz="3200" dirty="0"/>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2204" y="1052649"/>
              <a:ext cx="1219200" cy="1219200"/>
            </a:xfrm>
            <a:prstGeom prst="rect">
              <a:avLst/>
            </a:prstGeom>
          </p:spPr>
        </p:pic>
        <p:pic>
          <p:nvPicPr>
            <p:cNvPr id="8" name="图片 7"/>
            <p:cNvPicPr>
              <a:picLocks noChangeAspect="1"/>
            </p:cNvPicPr>
            <p:nvPr/>
          </p:nvPicPr>
          <p:blipFill>
            <a:blip r:embed="rId6"/>
            <a:stretch>
              <a:fillRect/>
            </a:stretch>
          </p:blipFill>
          <p:spPr>
            <a:xfrm>
              <a:off x="5393801" y="2290077"/>
              <a:ext cx="6943725" cy="4124325"/>
            </a:xfrm>
            <a:prstGeom prst="rect">
              <a:avLst/>
            </a:prstGeom>
          </p:spPr>
        </p:pic>
      </p:grpSp>
    </p:spTree>
    <p:extLst>
      <p:ext uri="{BB962C8B-B14F-4D97-AF65-F5344CB8AC3E}">
        <p14:creationId xmlns:p14="http://schemas.microsoft.com/office/powerpoint/2010/main" val="145006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5</a:t>
            </a:r>
            <a:r>
              <a:rPr lang="en-US" altLang="zh-CN" dirty="0" smtClean="0"/>
              <a:t> </a:t>
            </a:r>
            <a:r>
              <a:rPr lang="zh-CN" altLang="en-US" dirty="0" smtClean="0"/>
              <a:t>改进设想</a:t>
            </a:r>
            <a:endParaRPr lang="zh-CN" altLang="en-US" dirty="0"/>
          </a:p>
        </p:txBody>
      </p:sp>
      <p:grpSp>
        <p:nvGrpSpPr>
          <p:cNvPr id="3" name="组 10"/>
          <p:cNvGrpSpPr/>
          <p:nvPr/>
        </p:nvGrpSpPr>
        <p:grpSpPr>
          <a:xfrm>
            <a:off x="679897" y="2350457"/>
            <a:ext cx="1178805" cy="4507543"/>
            <a:chOff x="679897" y="2350457"/>
            <a:chExt cx="1178805" cy="4507543"/>
          </a:xfrm>
          <a:solidFill>
            <a:schemeClr val="accent1">
              <a:lumMod val="60000"/>
              <a:lumOff val="40000"/>
            </a:schemeClr>
          </a:solidFill>
        </p:grpSpPr>
        <p:sp>
          <p:nvSpPr>
            <p:cNvPr id="4" name="斜纹 3"/>
            <p:cNvSpPr/>
            <p:nvPr/>
          </p:nvSpPr>
          <p:spPr>
            <a:xfrm rot="18900000">
              <a:off x="679897" y="2350457"/>
              <a:ext cx="1178805" cy="117880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 name="矩形 4"/>
            <p:cNvSpPr/>
            <p:nvPr/>
          </p:nvSpPr>
          <p:spPr>
            <a:xfrm>
              <a:off x="856168" y="2956956"/>
              <a:ext cx="413132" cy="39010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grpSp>
        <p:nvGrpSpPr>
          <p:cNvPr id="6" name="组 9"/>
          <p:cNvGrpSpPr/>
          <p:nvPr/>
        </p:nvGrpSpPr>
        <p:grpSpPr>
          <a:xfrm>
            <a:off x="1095943" y="1900886"/>
            <a:ext cx="7590858" cy="1211605"/>
            <a:chOff x="1095944" y="2304646"/>
            <a:chExt cx="7590858" cy="1211605"/>
          </a:xfrm>
          <a:solidFill>
            <a:schemeClr val="accent1">
              <a:lumMod val="60000"/>
              <a:lumOff val="40000"/>
            </a:schemeClr>
          </a:solidFill>
        </p:grpSpPr>
        <p:grpSp>
          <p:nvGrpSpPr>
            <p:cNvPr id="7" name="组 5"/>
            <p:cNvGrpSpPr/>
            <p:nvPr/>
          </p:nvGrpSpPr>
          <p:grpSpPr>
            <a:xfrm rot="16200000" flipH="1">
              <a:off x="4094153" y="-660763"/>
              <a:ext cx="1178805" cy="7175223"/>
              <a:chOff x="679898" y="2754217"/>
              <a:chExt cx="1178805" cy="7175223"/>
            </a:xfrm>
            <a:grpFill/>
          </p:grpSpPr>
          <p:sp>
            <p:nvSpPr>
              <p:cNvPr id="9" name="斜纹 8"/>
              <p:cNvSpPr/>
              <p:nvPr/>
            </p:nvSpPr>
            <p:spPr>
              <a:xfrm rot="18900000">
                <a:off x="679898" y="2754217"/>
                <a:ext cx="1178805" cy="117880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 name="矩形 9"/>
              <p:cNvSpPr/>
              <p:nvPr/>
            </p:nvSpPr>
            <p:spPr>
              <a:xfrm>
                <a:off x="856169" y="3343620"/>
                <a:ext cx="413132" cy="6585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8" name="三角形 8"/>
            <p:cNvSpPr/>
            <p:nvPr/>
          </p:nvSpPr>
          <p:spPr>
            <a:xfrm rot="5400000">
              <a:off x="8063347" y="2512465"/>
              <a:ext cx="831273" cy="4156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文本框 8"/>
          <p:cNvSpPr txBox="1"/>
          <p:nvPr/>
        </p:nvSpPr>
        <p:spPr>
          <a:xfrm>
            <a:off x="8904617" y="2228442"/>
            <a:ext cx="3173511" cy="16927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smtClean="0">
                <a:solidFill>
                  <a:schemeClr val="tx1">
                    <a:lumMod val="75000"/>
                    <a:lumOff val="25000"/>
                  </a:schemeClr>
                </a:solidFill>
                <a:latin typeface="+mn-ea"/>
              </a:rPr>
              <a:t>长期</a:t>
            </a:r>
            <a:r>
              <a:rPr lang="zh-CN" altLang="en-US" sz="1600" dirty="0">
                <a:solidFill>
                  <a:schemeClr val="tx1">
                    <a:lumMod val="75000"/>
                    <a:lumOff val="25000"/>
                  </a:schemeClr>
                </a:solidFill>
                <a:latin typeface="+mn-ea"/>
              </a:rPr>
              <a:t>目标旨在完成一个功能完整的设备以及配套驱动，能够对计算机进行简单操作。为了达成这个目的，我们可能会加入头戴式设备来与桌面设备进行配合。</a:t>
            </a:r>
          </a:p>
        </p:txBody>
      </p:sp>
      <p:sp>
        <p:nvSpPr>
          <p:cNvPr id="12" name="矩形 11"/>
          <p:cNvSpPr/>
          <p:nvPr/>
        </p:nvSpPr>
        <p:spPr>
          <a:xfrm>
            <a:off x="8873600" y="1791688"/>
            <a:ext cx="2372765" cy="451919"/>
          </a:xfrm>
          <a:prstGeom prst="rect">
            <a:avLst/>
          </a:prstGeom>
        </p:spPr>
        <p:txBody>
          <a:bodyPr wrap="none">
            <a:spAutoFit/>
          </a:bodyPr>
          <a:lstStyle/>
          <a:p>
            <a:pPr lvl="0">
              <a:lnSpc>
                <a:spcPct val="130000"/>
              </a:lnSpc>
            </a:pPr>
            <a:r>
              <a:rPr lang="zh-CN" altLang="en-US" sz="2000" b="1" dirty="0" smtClean="0">
                <a:solidFill>
                  <a:schemeClr val="accent1">
                    <a:lumMod val="60000"/>
                    <a:lumOff val="40000"/>
                  </a:schemeClr>
                </a:solidFill>
              </a:rPr>
              <a:t>头戴</a:t>
            </a:r>
            <a:r>
              <a:rPr lang="en-US" altLang="zh-CN" sz="2000" b="1" dirty="0" smtClean="0">
                <a:solidFill>
                  <a:schemeClr val="accent1">
                    <a:lumMod val="60000"/>
                    <a:lumOff val="40000"/>
                  </a:schemeClr>
                </a:solidFill>
              </a:rPr>
              <a:t>+</a:t>
            </a:r>
            <a:r>
              <a:rPr lang="zh-CN" altLang="en-US" sz="2000" b="1" dirty="0" smtClean="0">
                <a:solidFill>
                  <a:schemeClr val="accent1">
                    <a:lumMod val="60000"/>
                    <a:lumOff val="40000"/>
                  </a:schemeClr>
                </a:solidFill>
              </a:rPr>
              <a:t>桌面组合设备</a:t>
            </a:r>
            <a:endParaRPr lang="en-US" altLang="zh-CN" sz="2000" b="1" dirty="0">
              <a:solidFill>
                <a:schemeClr val="accent1">
                  <a:lumMod val="60000"/>
                  <a:lumOff val="40000"/>
                </a:schemeClr>
              </a:solidFill>
            </a:endParaRPr>
          </a:p>
        </p:txBody>
      </p:sp>
      <p:grpSp>
        <p:nvGrpSpPr>
          <p:cNvPr id="13" name="组 13"/>
          <p:cNvGrpSpPr/>
          <p:nvPr/>
        </p:nvGrpSpPr>
        <p:grpSpPr>
          <a:xfrm>
            <a:off x="1513437" y="3364550"/>
            <a:ext cx="1178805" cy="3493449"/>
            <a:chOff x="679896" y="3364550"/>
            <a:chExt cx="1178805" cy="3493449"/>
          </a:xfrm>
          <a:solidFill>
            <a:srgbClr val="63AD3A"/>
          </a:solidFill>
        </p:grpSpPr>
        <p:sp>
          <p:nvSpPr>
            <p:cNvPr id="14" name="斜纹 13"/>
            <p:cNvSpPr/>
            <p:nvPr/>
          </p:nvSpPr>
          <p:spPr>
            <a:xfrm rot="18900000">
              <a:off x="679896" y="3364550"/>
              <a:ext cx="1178805" cy="117880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 name="矩形 14"/>
            <p:cNvSpPr/>
            <p:nvPr/>
          </p:nvSpPr>
          <p:spPr>
            <a:xfrm>
              <a:off x="856168" y="4134505"/>
              <a:ext cx="413132" cy="27234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grpSp>
        <p:nvGrpSpPr>
          <p:cNvPr id="16" name="组 16"/>
          <p:cNvGrpSpPr/>
          <p:nvPr/>
        </p:nvGrpSpPr>
        <p:grpSpPr>
          <a:xfrm>
            <a:off x="1929485" y="2921111"/>
            <a:ext cx="3901301" cy="1211604"/>
            <a:chOff x="1095945" y="2304648"/>
            <a:chExt cx="3901301" cy="1211604"/>
          </a:xfrm>
          <a:solidFill>
            <a:srgbClr val="63AD3A"/>
          </a:solidFill>
        </p:grpSpPr>
        <p:grpSp>
          <p:nvGrpSpPr>
            <p:cNvPr id="17" name="组 17"/>
            <p:cNvGrpSpPr/>
            <p:nvPr/>
          </p:nvGrpSpPr>
          <p:grpSpPr>
            <a:xfrm rot="16200000" flipH="1">
              <a:off x="2249375" y="1184017"/>
              <a:ext cx="1178805" cy="3485665"/>
              <a:chOff x="679898" y="2754217"/>
              <a:chExt cx="1178805" cy="3485665"/>
            </a:xfrm>
            <a:grpFill/>
          </p:grpSpPr>
          <p:sp>
            <p:nvSpPr>
              <p:cNvPr id="19" name="斜纹 18"/>
              <p:cNvSpPr/>
              <p:nvPr/>
            </p:nvSpPr>
            <p:spPr>
              <a:xfrm rot="18900000">
                <a:off x="679898" y="2754217"/>
                <a:ext cx="1178805" cy="117880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 name="矩形 19"/>
              <p:cNvSpPr/>
              <p:nvPr/>
            </p:nvSpPr>
            <p:spPr>
              <a:xfrm>
                <a:off x="856170" y="3343622"/>
                <a:ext cx="413132" cy="28962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8" name="三角形 18"/>
            <p:cNvSpPr/>
            <p:nvPr/>
          </p:nvSpPr>
          <p:spPr>
            <a:xfrm rot="5400000">
              <a:off x="4373791" y="2512467"/>
              <a:ext cx="831273" cy="4156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8"/>
          <p:cNvSpPr txBox="1"/>
          <p:nvPr/>
        </p:nvSpPr>
        <p:spPr>
          <a:xfrm>
            <a:off x="5939884" y="3364374"/>
            <a:ext cx="3084594"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在这个阶段，我们将尝试进行较为准确的注视点定位，定位精度预计应在半径</a:t>
            </a:r>
            <a:r>
              <a:rPr lang="en-US" altLang="zh-CN" sz="1600" dirty="0">
                <a:solidFill>
                  <a:schemeClr val="tx1">
                    <a:lumMod val="75000"/>
                    <a:lumOff val="25000"/>
                  </a:schemeClr>
                </a:solidFill>
                <a:latin typeface="+mn-ea"/>
              </a:rPr>
              <a:t>1cm</a:t>
            </a:r>
            <a:r>
              <a:rPr lang="zh-CN" altLang="en-US" sz="1600" dirty="0" smtClean="0">
                <a:solidFill>
                  <a:schemeClr val="tx1">
                    <a:lumMod val="75000"/>
                    <a:lumOff val="25000"/>
                  </a:schemeClr>
                </a:solidFill>
                <a:latin typeface="+mn-ea"/>
              </a:rPr>
              <a:t>以内。</a:t>
            </a:r>
            <a:endParaRPr lang="zh-CN" altLang="en-US" sz="1600" dirty="0">
              <a:solidFill>
                <a:schemeClr val="tx1">
                  <a:lumMod val="75000"/>
                  <a:lumOff val="25000"/>
                </a:schemeClr>
              </a:solidFill>
              <a:latin typeface="+mn-ea"/>
            </a:endParaRPr>
          </a:p>
        </p:txBody>
      </p:sp>
      <p:sp>
        <p:nvSpPr>
          <p:cNvPr id="22" name="矩形 21"/>
          <p:cNvSpPr/>
          <p:nvPr/>
        </p:nvSpPr>
        <p:spPr>
          <a:xfrm>
            <a:off x="5939884" y="2940169"/>
            <a:ext cx="2236510" cy="492443"/>
          </a:xfrm>
          <a:prstGeom prst="rect">
            <a:avLst/>
          </a:prstGeom>
        </p:spPr>
        <p:txBody>
          <a:bodyPr wrap="none">
            <a:spAutoFit/>
          </a:bodyPr>
          <a:lstStyle/>
          <a:p>
            <a:pPr lvl="0">
              <a:lnSpc>
                <a:spcPct val="130000"/>
              </a:lnSpc>
            </a:pPr>
            <a:r>
              <a:rPr lang="zh-CN" altLang="en-US" sz="2000" b="1" dirty="0" smtClean="0">
                <a:solidFill>
                  <a:srgbClr val="63AD3A"/>
                </a:solidFill>
              </a:rPr>
              <a:t>桌面注视估计设备</a:t>
            </a:r>
            <a:endParaRPr lang="en-US" altLang="zh-CN" sz="2000" b="1" dirty="0">
              <a:solidFill>
                <a:srgbClr val="63AD3A"/>
              </a:solidFill>
            </a:endParaRPr>
          </a:p>
        </p:txBody>
      </p:sp>
      <p:grpSp>
        <p:nvGrpSpPr>
          <p:cNvPr id="23" name="组 23"/>
          <p:cNvGrpSpPr/>
          <p:nvPr/>
        </p:nvGrpSpPr>
        <p:grpSpPr>
          <a:xfrm>
            <a:off x="2403533" y="4627754"/>
            <a:ext cx="1178805" cy="2230244"/>
            <a:chOff x="679896" y="4627754"/>
            <a:chExt cx="1178805" cy="2230244"/>
          </a:xfrm>
          <a:solidFill>
            <a:schemeClr val="accent2">
              <a:lumMod val="60000"/>
              <a:lumOff val="40000"/>
            </a:schemeClr>
          </a:solidFill>
        </p:grpSpPr>
        <p:sp>
          <p:nvSpPr>
            <p:cNvPr id="24" name="斜纹 23"/>
            <p:cNvSpPr/>
            <p:nvPr/>
          </p:nvSpPr>
          <p:spPr>
            <a:xfrm rot="18900000">
              <a:off x="679896" y="4627754"/>
              <a:ext cx="1178805" cy="117880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矩形 24"/>
            <p:cNvSpPr/>
            <p:nvPr/>
          </p:nvSpPr>
          <p:spPr>
            <a:xfrm>
              <a:off x="856168" y="5437367"/>
              <a:ext cx="413132" cy="14206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grpSp>
        <p:nvGrpSpPr>
          <p:cNvPr id="26" name="组 26"/>
          <p:cNvGrpSpPr/>
          <p:nvPr/>
        </p:nvGrpSpPr>
        <p:grpSpPr>
          <a:xfrm>
            <a:off x="2793291" y="4168893"/>
            <a:ext cx="1612454" cy="1157663"/>
            <a:chOff x="1069655" y="2304649"/>
            <a:chExt cx="1612454" cy="1157663"/>
          </a:xfrm>
          <a:solidFill>
            <a:schemeClr val="accent2">
              <a:lumMod val="60000"/>
              <a:lumOff val="40000"/>
            </a:schemeClr>
          </a:solidFill>
        </p:grpSpPr>
        <p:grpSp>
          <p:nvGrpSpPr>
            <p:cNvPr id="27" name="组 27"/>
            <p:cNvGrpSpPr/>
            <p:nvPr/>
          </p:nvGrpSpPr>
          <p:grpSpPr>
            <a:xfrm rot="16200000" flipH="1">
              <a:off x="1152419" y="2318162"/>
              <a:ext cx="1061386" cy="1226914"/>
              <a:chOff x="743376" y="2727926"/>
              <a:chExt cx="1061386" cy="1226914"/>
            </a:xfrm>
            <a:grpFill/>
          </p:grpSpPr>
          <p:sp>
            <p:nvSpPr>
              <p:cNvPr id="29" name="斜纹 28"/>
              <p:cNvSpPr/>
              <p:nvPr/>
            </p:nvSpPr>
            <p:spPr>
              <a:xfrm rot="18900000">
                <a:off x="743376" y="2727926"/>
                <a:ext cx="1061386" cy="1074870"/>
              </a:xfrm>
              <a:prstGeom prst="diagStripe">
                <a:avLst>
                  <a:gd name="adj" fmla="val 453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0" name="矩形 29"/>
              <p:cNvSpPr/>
              <p:nvPr/>
            </p:nvSpPr>
            <p:spPr>
              <a:xfrm>
                <a:off x="856169" y="3343623"/>
                <a:ext cx="413132" cy="611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28" name="三角形 28"/>
            <p:cNvSpPr/>
            <p:nvPr/>
          </p:nvSpPr>
          <p:spPr>
            <a:xfrm rot="5400000">
              <a:off x="2058654" y="2512468"/>
              <a:ext cx="831273" cy="4156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文本框 8"/>
          <p:cNvSpPr txBox="1"/>
          <p:nvPr/>
        </p:nvSpPr>
        <p:spPr>
          <a:xfrm>
            <a:off x="4314634" y="4930877"/>
            <a:ext cx="2893152" cy="13726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mn-ea"/>
              </a:rPr>
              <a:t>项目的基础目标是在不需要额外硬件设备的条件下，利用设备自带的前置摄像头，完成一个基础的视线分类器。</a:t>
            </a:r>
          </a:p>
        </p:txBody>
      </p:sp>
      <p:sp>
        <p:nvSpPr>
          <p:cNvPr id="32" name="矩形 31"/>
          <p:cNvSpPr/>
          <p:nvPr/>
        </p:nvSpPr>
        <p:spPr>
          <a:xfrm>
            <a:off x="4314805" y="4457494"/>
            <a:ext cx="1980029" cy="451919"/>
          </a:xfrm>
          <a:prstGeom prst="rect">
            <a:avLst/>
          </a:prstGeom>
        </p:spPr>
        <p:txBody>
          <a:bodyPr wrap="none">
            <a:spAutoFit/>
          </a:bodyPr>
          <a:lstStyle/>
          <a:p>
            <a:pPr lvl="0">
              <a:lnSpc>
                <a:spcPct val="130000"/>
              </a:lnSpc>
            </a:pPr>
            <a:r>
              <a:rPr lang="zh-CN" altLang="en-US" sz="2000" b="1" dirty="0" smtClean="0">
                <a:solidFill>
                  <a:schemeClr val="accent2">
                    <a:lumMod val="60000"/>
                    <a:lumOff val="40000"/>
                  </a:schemeClr>
                </a:solidFill>
              </a:rPr>
              <a:t>简单视线分类器</a:t>
            </a:r>
            <a:endParaRPr lang="en-US" altLang="zh-CN" sz="2000" b="1" dirty="0">
              <a:solidFill>
                <a:schemeClr val="accent2">
                  <a:lumMod val="60000"/>
                  <a:lumOff val="40000"/>
                </a:schemeClr>
              </a:solidFill>
            </a:endParaRPr>
          </a:p>
        </p:txBody>
      </p:sp>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959" y="3427626"/>
            <a:ext cx="1219200" cy="1219200"/>
          </a:xfrm>
          <a:prstGeom prst="rect">
            <a:avLst/>
          </a:prstGeom>
        </p:spPr>
      </p:pic>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469" y="4992665"/>
            <a:ext cx="1219200" cy="1219200"/>
          </a:xfrm>
          <a:prstGeom prst="rect">
            <a:avLst/>
          </a:prstGeom>
        </p:spPr>
      </p:pic>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706" y="2494282"/>
            <a:ext cx="1552833" cy="1552833"/>
          </a:xfrm>
          <a:prstGeom prst="rect">
            <a:avLst/>
          </a:prstGeom>
        </p:spPr>
      </p:pic>
    </p:spTree>
    <p:extLst>
      <p:ext uri="{BB962C8B-B14F-4D97-AF65-F5344CB8AC3E}">
        <p14:creationId xmlns:p14="http://schemas.microsoft.com/office/powerpoint/2010/main" val="10636038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5</a:t>
            </a:r>
            <a:r>
              <a:rPr kumimoji="1" lang="en-US" altLang="zh-CN" dirty="0" smtClean="0"/>
              <a:t> </a:t>
            </a:r>
            <a:r>
              <a:rPr kumimoji="1" lang="zh-CN" altLang="en-US" dirty="0" smtClean="0"/>
              <a:t> 改进设想</a:t>
            </a:r>
            <a:endParaRPr kumimoji="1" lang="zh-CN" altLang="en-US" dirty="0"/>
          </a:p>
        </p:txBody>
      </p:sp>
      <p:grpSp>
        <p:nvGrpSpPr>
          <p:cNvPr id="16" name="组 15"/>
          <p:cNvGrpSpPr/>
          <p:nvPr/>
        </p:nvGrpSpPr>
        <p:grpSpPr>
          <a:xfrm>
            <a:off x="6695769" y="5169804"/>
            <a:ext cx="5496232" cy="1147422"/>
            <a:chOff x="6695769" y="5169804"/>
            <a:chExt cx="5496232" cy="1147422"/>
          </a:xfrm>
        </p:grpSpPr>
        <p:sp>
          <p:nvSpPr>
            <p:cNvPr id="28" name="立方体 27"/>
            <p:cNvSpPr/>
            <p:nvPr/>
          </p:nvSpPr>
          <p:spPr>
            <a:xfrm>
              <a:off x="6695769" y="5169804"/>
              <a:ext cx="5496232" cy="1147422"/>
            </a:xfrm>
            <a:prstGeom prst="cube">
              <a:avLst>
                <a:gd name="adj" fmla="val 1420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solidFill>
                  <a:schemeClr val="tx1"/>
                </a:solidFill>
              </a:endParaRPr>
            </a:p>
          </p:txBody>
        </p:sp>
        <p:sp>
          <p:nvSpPr>
            <p:cNvPr id="45" name="矩形 44"/>
            <p:cNvSpPr/>
            <p:nvPr/>
          </p:nvSpPr>
          <p:spPr>
            <a:xfrm>
              <a:off x="6948345" y="5466516"/>
              <a:ext cx="2236510" cy="553998"/>
            </a:xfrm>
            <a:prstGeom prst="rect">
              <a:avLst/>
            </a:prstGeom>
          </p:spPr>
          <p:txBody>
            <a:bodyPr wrap="none">
              <a:spAutoFit/>
            </a:bodyPr>
            <a:lstStyle/>
            <a:p>
              <a:pPr>
                <a:lnSpc>
                  <a:spcPct val="150000"/>
                </a:lnSpc>
              </a:pPr>
              <a:r>
                <a:rPr lang="zh-CN" altLang="en-US" sz="2000" b="1" dirty="0" smtClean="0">
                  <a:solidFill>
                    <a:schemeClr val="bg1"/>
                  </a:solidFill>
                </a:rPr>
                <a:t>人眼的统一形式化</a:t>
              </a:r>
              <a:endParaRPr lang="en-US" altLang="zh-CN" sz="2000" b="1" dirty="0">
                <a:solidFill>
                  <a:schemeClr val="bg1"/>
                </a:solidFill>
              </a:endParaRPr>
            </a:p>
          </p:txBody>
        </p:sp>
      </p:grpSp>
      <p:grpSp>
        <p:nvGrpSpPr>
          <p:cNvPr id="20" name="组 19"/>
          <p:cNvGrpSpPr/>
          <p:nvPr/>
        </p:nvGrpSpPr>
        <p:grpSpPr>
          <a:xfrm>
            <a:off x="7343053" y="4184942"/>
            <a:ext cx="4848948" cy="1147422"/>
            <a:chOff x="7343053" y="4184942"/>
            <a:chExt cx="4848948" cy="1147422"/>
          </a:xfrm>
        </p:grpSpPr>
        <p:sp>
          <p:nvSpPr>
            <p:cNvPr id="30" name="立方体 29"/>
            <p:cNvSpPr/>
            <p:nvPr/>
          </p:nvSpPr>
          <p:spPr>
            <a:xfrm>
              <a:off x="7343053" y="4184942"/>
              <a:ext cx="4848948" cy="1147422"/>
            </a:xfrm>
            <a:prstGeom prst="cube">
              <a:avLst>
                <a:gd name="adj" fmla="val 1420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4" name="矩形 43"/>
            <p:cNvSpPr/>
            <p:nvPr/>
          </p:nvSpPr>
          <p:spPr>
            <a:xfrm>
              <a:off x="7498525" y="4481654"/>
              <a:ext cx="1980029" cy="553998"/>
            </a:xfrm>
            <a:prstGeom prst="rect">
              <a:avLst/>
            </a:prstGeom>
          </p:spPr>
          <p:txBody>
            <a:bodyPr wrap="none">
              <a:spAutoFit/>
            </a:bodyPr>
            <a:lstStyle/>
            <a:p>
              <a:pPr>
                <a:lnSpc>
                  <a:spcPct val="150000"/>
                </a:lnSpc>
              </a:pPr>
              <a:r>
                <a:rPr lang="zh-CN" altLang="en-US" sz="2000" b="1" dirty="0" smtClean="0">
                  <a:solidFill>
                    <a:schemeClr val="bg1"/>
                  </a:solidFill>
                </a:rPr>
                <a:t>统一语言的使用</a:t>
              </a:r>
              <a:endParaRPr lang="en-US" altLang="zh-CN" sz="2000" b="1" dirty="0">
                <a:solidFill>
                  <a:schemeClr val="bg1"/>
                </a:solidFill>
              </a:endParaRPr>
            </a:p>
          </p:txBody>
        </p:sp>
      </p:grpSp>
      <p:grpSp>
        <p:nvGrpSpPr>
          <p:cNvPr id="21" name="组 20"/>
          <p:cNvGrpSpPr/>
          <p:nvPr/>
        </p:nvGrpSpPr>
        <p:grpSpPr>
          <a:xfrm>
            <a:off x="7922200" y="3217771"/>
            <a:ext cx="4269800" cy="1147422"/>
            <a:chOff x="7922200" y="3217771"/>
            <a:chExt cx="4269800" cy="1147422"/>
          </a:xfrm>
        </p:grpSpPr>
        <p:sp>
          <p:nvSpPr>
            <p:cNvPr id="36" name="立方体 35"/>
            <p:cNvSpPr/>
            <p:nvPr/>
          </p:nvSpPr>
          <p:spPr>
            <a:xfrm>
              <a:off x="7922200" y="3217771"/>
              <a:ext cx="4269800" cy="1147422"/>
            </a:xfrm>
            <a:prstGeom prst="cube">
              <a:avLst>
                <a:gd name="adj" fmla="val 14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3" name="矩形 42"/>
            <p:cNvSpPr/>
            <p:nvPr/>
          </p:nvSpPr>
          <p:spPr>
            <a:xfrm>
              <a:off x="8136620" y="3514483"/>
              <a:ext cx="1467068" cy="553998"/>
            </a:xfrm>
            <a:prstGeom prst="rect">
              <a:avLst/>
            </a:prstGeom>
          </p:spPr>
          <p:txBody>
            <a:bodyPr wrap="none">
              <a:spAutoFit/>
            </a:bodyPr>
            <a:lstStyle/>
            <a:p>
              <a:pPr>
                <a:lnSpc>
                  <a:spcPct val="150000"/>
                </a:lnSpc>
              </a:pPr>
              <a:r>
                <a:rPr lang="zh-CN" altLang="en-US" sz="2000" b="1" dirty="0" smtClean="0">
                  <a:solidFill>
                    <a:schemeClr val="bg1"/>
                  </a:solidFill>
                </a:rPr>
                <a:t>精度的提高</a:t>
              </a:r>
              <a:endParaRPr lang="en-US" altLang="zh-CN" sz="2000" b="1" dirty="0">
                <a:solidFill>
                  <a:schemeClr val="bg1"/>
                </a:solidFill>
              </a:endParaRPr>
            </a:p>
          </p:txBody>
        </p:sp>
      </p:grpSp>
      <p:grpSp>
        <p:nvGrpSpPr>
          <p:cNvPr id="22" name="组 21"/>
          <p:cNvGrpSpPr/>
          <p:nvPr/>
        </p:nvGrpSpPr>
        <p:grpSpPr>
          <a:xfrm>
            <a:off x="8637619" y="2241755"/>
            <a:ext cx="3554379" cy="1147422"/>
            <a:chOff x="8637619" y="2241755"/>
            <a:chExt cx="3554379" cy="1147422"/>
          </a:xfrm>
        </p:grpSpPr>
        <p:sp>
          <p:nvSpPr>
            <p:cNvPr id="37" name="立方体 36"/>
            <p:cNvSpPr/>
            <p:nvPr/>
          </p:nvSpPr>
          <p:spPr>
            <a:xfrm>
              <a:off x="8637619" y="2241755"/>
              <a:ext cx="3554379" cy="1147422"/>
            </a:xfrm>
            <a:prstGeom prst="cube">
              <a:avLst>
                <a:gd name="adj" fmla="val 1420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2" name="矩形 41"/>
            <p:cNvSpPr/>
            <p:nvPr/>
          </p:nvSpPr>
          <p:spPr>
            <a:xfrm>
              <a:off x="8828775" y="2538467"/>
              <a:ext cx="1467068" cy="553998"/>
            </a:xfrm>
            <a:prstGeom prst="rect">
              <a:avLst/>
            </a:prstGeom>
          </p:spPr>
          <p:txBody>
            <a:bodyPr wrap="none">
              <a:spAutoFit/>
            </a:bodyPr>
            <a:lstStyle/>
            <a:p>
              <a:pPr>
                <a:lnSpc>
                  <a:spcPct val="150000"/>
                </a:lnSpc>
              </a:pPr>
              <a:r>
                <a:rPr lang="zh-CN" altLang="en-US" sz="2000" b="1" dirty="0" smtClean="0">
                  <a:solidFill>
                    <a:schemeClr val="bg1"/>
                  </a:solidFill>
                </a:rPr>
                <a:t>速度的提高</a:t>
              </a:r>
              <a:endParaRPr lang="en-US" altLang="zh-CN" sz="2000" b="1" dirty="0">
                <a:solidFill>
                  <a:schemeClr val="bg1"/>
                </a:solidFill>
              </a:endParaRPr>
            </a:p>
          </p:txBody>
        </p:sp>
      </p:grpSp>
      <p:grpSp>
        <p:nvGrpSpPr>
          <p:cNvPr id="26" name="组 25"/>
          <p:cNvGrpSpPr/>
          <p:nvPr/>
        </p:nvGrpSpPr>
        <p:grpSpPr>
          <a:xfrm>
            <a:off x="2968350" y="2096555"/>
            <a:ext cx="5311560" cy="1162837"/>
            <a:chOff x="2674995" y="2096555"/>
            <a:chExt cx="5311560" cy="1162837"/>
          </a:xfrm>
        </p:grpSpPr>
        <p:sp>
          <p:nvSpPr>
            <p:cNvPr id="46" name="矩形 45"/>
            <p:cNvSpPr/>
            <p:nvPr/>
          </p:nvSpPr>
          <p:spPr>
            <a:xfrm>
              <a:off x="2674995" y="2526884"/>
              <a:ext cx="5311560" cy="732508"/>
            </a:xfrm>
            <a:prstGeom prst="rect">
              <a:avLst/>
            </a:prstGeom>
          </p:spPr>
          <p:txBody>
            <a:bodyPr wrap="square">
              <a:spAutoFit/>
            </a:bodyPr>
            <a:lstStyle/>
            <a:p>
              <a:pPr lvl="0" algn="r">
                <a:lnSpc>
                  <a:spcPct val="130000"/>
                </a:lnSpc>
              </a:pPr>
              <a:r>
                <a:rPr lang="zh-CN" altLang="en-US" sz="1600" dirty="0" smtClean="0">
                  <a:solidFill>
                    <a:schemeClr val="tx1">
                      <a:lumMod val="85000"/>
                      <a:lumOff val="15000"/>
                    </a:schemeClr>
                  </a:solidFill>
                  <a:latin typeface="+mn-ea"/>
                </a:rPr>
                <a:t>我们在同步性方面已经做得很好了，但是若要用于游戏等方面，其延迟仍然可以减少。</a:t>
              </a:r>
              <a:endParaRPr lang="zh-CN" altLang="en-US" sz="1600" dirty="0">
                <a:solidFill>
                  <a:schemeClr val="tx1">
                    <a:lumMod val="85000"/>
                    <a:lumOff val="15000"/>
                  </a:schemeClr>
                </a:solidFill>
                <a:latin typeface="+mn-ea"/>
              </a:endParaRPr>
            </a:p>
          </p:txBody>
        </p:sp>
        <p:sp>
          <p:nvSpPr>
            <p:cNvPr id="47" name="矩形 46"/>
            <p:cNvSpPr/>
            <p:nvPr/>
          </p:nvSpPr>
          <p:spPr>
            <a:xfrm>
              <a:off x="5441848" y="2096555"/>
              <a:ext cx="2492990" cy="553998"/>
            </a:xfrm>
            <a:prstGeom prst="rect">
              <a:avLst/>
            </a:prstGeom>
          </p:spPr>
          <p:txBody>
            <a:bodyPr wrap="none">
              <a:spAutoFit/>
            </a:bodyPr>
            <a:lstStyle/>
            <a:p>
              <a:pPr algn="r">
                <a:lnSpc>
                  <a:spcPct val="150000"/>
                </a:lnSpc>
              </a:pPr>
              <a:r>
                <a:rPr lang="zh-CN" altLang="en-US" sz="2000" b="1" dirty="0" smtClean="0">
                  <a:solidFill>
                    <a:schemeClr val="accent1">
                      <a:lumMod val="60000"/>
                      <a:lumOff val="40000"/>
                    </a:schemeClr>
                  </a:solidFill>
                </a:rPr>
                <a:t>同步性仍然可以改进</a:t>
              </a:r>
              <a:endParaRPr lang="en-US" altLang="zh-CN" sz="2000" b="1" dirty="0">
                <a:solidFill>
                  <a:schemeClr val="accent1">
                    <a:lumMod val="60000"/>
                    <a:lumOff val="40000"/>
                  </a:schemeClr>
                </a:solidFill>
              </a:endParaRPr>
            </a:p>
          </p:txBody>
        </p:sp>
      </p:grpSp>
      <p:grpSp>
        <p:nvGrpSpPr>
          <p:cNvPr id="25" name="组 24"/>
          <p:cNvGrpSpPr/>
          <p:nvPr/>
        </p:nvGrpSpPr>
        <p:grpSpPr>
          <a:xfrm>
            <a:off x="2101283" y="3186743"/>
            <a:ext cx="5397242" cy="1160759"/>
            <a:chOff x="1688691" y="3186949"/>
            <a:chExt cx="5397242" cy="1160759"/>
          </a:xfrm>
        </p:grpSpPr>
        <p:sp>
          <p:nvSpPr>
            <p:cNvPr id="48" name="矩形 47"/>
            <p:cNvSpPr/>
            <p:nvPr/>
          </p:nvSpPr>
          <p:spPr>
            <a:xfrm>
              <a:off x="1688691" y="3615200"/>
              <a:ext cx="5397242" cy="732508"/>
            </a:xfrm>
            <a:prstGeom prst="rect">
              <a:avLst/>
            </a:prstGeom>
          </p:spPr>
          <p:txBody>
            <a:bodyPr wrap="square">
              <a:spAutoFit/>
            </a:bodyPr>
            <a:lstStyle/>
            <a:p>
              <a:pPr lvl="0" algn="r">
                <a:lnSpc>
                  <a:spcPct val="130000"/>
                </a:lnSpc>
              </a:pPr>
              <a:r>
                <a:rPr lang="zh-CN" altLang="en-US" sz="1600" dirty="0" smtClean="0">
                  <a:solidFill>
                    <a:schemeClr val="tx1">
                      <a:lumMod val="85000"/>
                      <a:lumOff val="15000"/>
                    </a:schemeClr>
                  </a:solidFill>
                  <a:latin typeface="+mn-ea"/>
                </a:rPr>
                <a:t>我们目前只能处理头部固定的情况，其实单个摄像头也可以处理很多头部不固定的运动，如距离、偏角等。</a:t>
              </a:r>
              <a:endParaRPr lang="zh-CN" altLang="en-US" sz="1600" dirty="0">
                <a:solidFill>
                  <a:schemeClr val="tx1">
                    <a:lumMod val="85000"/>
                    <a:lumOff val="15000"/>
                  </a:schemeClr>
                </a:solidFill>
                <a:latin typeface="+mn-ea"/>
              </a:endParaRPr>
            </a:p>
          </p:txBody>
        </p:sp>
        <p:sp>
          <p:nvSpPr>
            <p:cNvPr id="49" name="矩形 48"/>
            <p:cNvSpPr/>
            <p:nvPr/>
          </p:nvSpPr>
          <p:spPr>
            <a:xfrm>
              <a:off x="4560489" y="3186949"/>
              <a:ext cx="2492990" cy="553998"/>
            </a:xfrm>
            <a:prstGeom prst="rect">
              <a:avLst/>
            </a:prstGeom>
          </p:spPr>
          <p:txBody>
            <a:bodyPr wrap="none">
              <a:spAutoFit/>
            </a:bodyPr>
            <a:lstStyle/>
            <a:p>
              <a:pPr algn="r">
                <a:lnSpc>
                  <a:spcPct val="150000"/>
                </a:lnSpc>
              </a:pPr>
              <a:r>
                <a:rPr lang="zh-CN" altLang="en-US" sz="2000" b="1" dirty="0" smtClean="0">
                  <a:solidFill>
                    <a:schemeClr val="accent1"/>
                  </a:solidFill>
                </a:rPr>
                <a:t>计算头部运动的影响</a:t>
              </a:r>
              <a:endParaRPr lang="en-US" altLang="zh-CN" sz="2000" b="1" dirty="0">
                <a:solidFill>
                  <a:schemeClr val="accent1"/>
                </a:solidFill>
              </a:endParaRPr>
            </a:p>
          </p:txBody>
        </p:sp>
      </p:grpSp>
      <p:grpSp>
        <p:nvGrpSpPr>
          <p:cNvPr id="24" name="组 23"/>
          <p:cNvGrpSpPr/>
          <p:nvPr/>
        </p:nvGrpSpPr>
        <p:grpSpPr>
          <a:xfrm>
            <a:off x="1579118" y="4347502"/>
            <a:ext cx="5311560" cy="1125507"/>
            <a:chOff x="874160" y="4207544"/>
            <a:chExt cx="5311560" cy="1125507"/>
          </a:xfrm>
        </p:grpSpPr>
        <p:sp>
          <p:nvSpPr>
            <p:cNvPr id="50" name="矩形 49"/>
            <p:cNvSpPr/>
            <p:nvPr/>
          </p:nvSpPr>
          <p:spPr>
            <a:xfrm>
              <a:off x="874160" y="4600543"/>
              <a:ext cx="5311560" cy="732508"/>
            </a:xfrm>
            <a:prstGeom prst="rect">
              <a:avLst/>
            </a:prstGeom>
          </p:spPr>
          <p:txBody>
            <a:bodyPr wrap="square">
              <a:spAutoFit/>
            </a:bodyPr>
            <a:lstStyle/>
            <a:p>
              <a:pPr lvl="0" algn="r">
                <a:lnSpc>
                  <a:spcPct val="130000"/>
                </a:lnSpc>
              </a:pPr>
              <a:r>
                <a:rPr lang="zh-CN" altLang="en-US" sz="1600" dirty="0" smtClean="0">
                  <a:solidFill>
                    <a:schemeClr val="tx1">
                      <a:lumMod val="85000"/>
                      <a:lumOff val="15000"/>
                    </a:schemeClr>
                  </a:solidFill>
                  <a:latin typeface="+mn-ea"/>
                </a:rPr>
                <a:t>我们使用了</a:t>
              </a:r>
              <a:r>
                <a:rPr lang="en-US" altLang="zh-CN" sz="1600" dirty="0" err="1" smtClean="0">
                  <a:solidFill>
                    <a:schemeClr val="tx1">
                      <a:lumMod val="85000"/>
                      <a:lumOff val="15000"/>
                    </a:schemeClr>
                  </a:solidFill>
                  <a:latin typeface="+mn-ea"/>
                </a:rPr>
                <a:t>matlab</a:t>
              </a:r>
              <a:r>
                <a:rPr lang="zh-CN" altLang="en-US" sz="1600" dirty="0" smtClean="0">
                  <a:solidFill>
                    <a:schemeClr val="tx1">
                      <a:lumMod val="85000"/>
                      <a:lumOff val="15000"/>
                    </a:schemeClr>
                  </a:solidFill>
                  <a:latin typeface="+mn-ea"/>
                </a:rPr>
                <a:t>，</a:t>
              </a:r>
              <a:r>
                <a:rPr lang="en-US" altLang="zh-CN" sz="1600" dirty="0" err="1" smtClean="0">
                  <a:solidFill>
                    <a:schemeClr val="tx1">
                      <a:lumMod val="85000"/>
                      <a:lumOff val="15000"/>
                    </a:schemeClr>
                  </a:solidFill>
                  <a:latin typeface="+mn-ea"/>
                </a:rPr>
                <a:t>c++</a:t>
              </a:r>
              <a:r>
                <a:rPr lang="zh-CN" altLang="en-US" sz="1600" dirty="0" smtClean="0">
                  <a:solidFill>
                    <a:schemeClr val="tx1">
                      <a:lumMod val="85000"/>
                      <a:lumOff val="15000"/>
                    </a:schemeClr>
                  </a:solidFill>
                  <a:latin typeface="+mn-ea"/>
                </a:rPr>
                <a:t>，</a:t>
              </a:r>
              <a:r>
                <a:rPr lang="en-US" altLang="zh-CN" sz="1600" dirty="0" err="1" smtClean="0">
                  <a:solidFill>
                    <a:schemeClr val="tx1">
                      <a:lumMod val="85000"/>
                      <a:lumOff val="15000"/>
                    </a:schemeClr>
                  </a:solidFill>
                  <a:latin typeface="+mn-ea"/>
                </a:rPr>
                <a:t>c#</a:t>
              </a:r>
              <a:r>
                <a:rPr lang="zh-CN" altLang="en-US" sz="1600" dirty="0" smtClean="0">
                  <a:solidFill>
                    <a:schemeClr val="tx1">
                      <a:lumMod val="85000"/>
                      <a:lumOff val="15000"/>
                    </a:schemeClr>
                  </a:solidFill>
                  <a:latin typeface="+mn-ea"/>
                </a:rPr>
                <a:t>，</a:t>
              </a:r>
              <a:r>
                <a:rPr lang="en-US" altLang="zh-CN" sz="1600" dirty="0" smtClean="0">
                  <a:solidFill>
                    <a:schemeClr val="tx1">
                      <a:lumMod val="85000"/>
                      <a:lumOff val="15000"/>
                    </a:schemeClr>
                  </a:solidFill>
                  <a:latin typeface="+mn-ea"/>
                </a:rPr>
                <a:t>python</a:t>
              </a:r>
              <a:r>
                <a:rPr lang="zh-CN" altLang="en-US" sz="1600" dirty="0" smtClean="0">
                  <a:solidFill>
                    <a:schemeClr val="tx1">
                      <a:lumMod val="85000"/>
                      <a:lumOff val="15000"/>
                    </a:schemeClr>
                  </a:solidFill>
                  <a:latin typeface="+mn-ea"/>
                </a:rPr>
                <a:t>四种语言进行不同功能的实现，在整合时遇到了一些困难。</a:t>
              </a:r>
              <a:endParaRPr lang="zh-CN" altLang="en-US" sz="1600" dirty="0">
                <a:solidFill>
                  <a:schemeClr val="tx1">
                    <a:lumMod val="85000"/>
                    <a:lumOff val="15000"/>
                  </a:schemeClr>
                </a:solidFill>
                <a:latin typeface="+mn-ea"/>
              </a:endParaRPr>
            </a:p>
          </p:txBody>
        </p:sp>
        <p:sp>
          <p:nvSpPr>
            <p:cNvPr id="51" name="矩形 50"/>
            <p:cNvSpPr/>
            <p:nvPr/>
          </p:nvSpPr>
          <p:spPr>
            <a:xfrm>
              <a:off x="3435287" y="4207544"/>
              <a:ext cx="2749472" cy="553998"/>
            </a:xfrm>
            <a:prstGeom prst="rect">
              <a:avLst/>
            </a:prstGeom>
          </p:spPr>
          <p:txBody>
            <a:bodyPr wrap="none">
              <a:spAutoFit/>
            </a:bodyPr>
            <a:lstStyle/>
            <a:p>
              <a:pPr algn="r">
                <a:lnSpc>
                  <a:spcPct val="150000"/>
                </a:lnSpc>
              </a:pPr>
              <a:r>
                <a:rPr lang="zh-CN" altLang="en-US" sz="2000" b="1" dirty="0" smtClean="0">
                  <a:solidFill>
                    <a:schemeClr val="accent1">
                      <a:lumMod val="75000"/>
                    </a:schemeClr>
                  </a:solidFill>
                </a:rPr>
                <a:t>更方便各种程序的整合</a:t>
              </a:r>
              <a:endParaRPr lang="en-US" altLang="zh-CN" sz="2000" b="1" dirty="0">
                <a:solidFill>
                  <a:schemeClr val="accent1">
                    <a:lumMod val="75000"/>
                  </a:schemeClr>
                </a:solidFill>
              </a:endParaRPr>
            </a:p>
          </p:txBody>
        </p:sp>
      </p:grpSp>
      <p:grpSp>
        <p:nvGrpSpPr>
          <p:cNvPr id="23" name="组 22"/>
          <p:cNvGrpSpPr/>
          <p:nvPr/>
        </p:nvGrpSpPr>
        <p:grpSpPr>
          <a:xfrm>
            <a:off x="1285419" y="5515680"/>
            <a:ext cx="5311560" cy="893657"/>
            <a:chOff x="362191" y="5253046"/>
            <a:chExt cx="5311560" cy="893657"/>
          </a:xfrm>
        </p:grpSpPr>
        <p:sp>
          <p:nvSpPr>
            <p:cNvPr id="52" name="矩形 51"/>
            <p:cNvSpPr/>
            <p:nvPr/>
          </p:nvSpPr>
          <p:spPr>
            <a:xfrm>
              <a:off x="362191" y="5734282"/>
              <a:ext cx="5311560" cy="412421"/>
            </a:xfrm>
            <a:prstGeom prst="rect">
              <a:avLst/>
            </a:prstGeom>
          </p:spPr>
          <p:txBody>
            <a:bodyPr wrap="square">
              <a:spAutoFit/>
            </a:bodyPr>
            <a:lstStyle/>
            <a:p>
              <a:pPr lvl="0" algn="r">
                <a:lnSpc>
                  <a:spcPct val="130000"/>
                </a:lnSpc>
              </a:pPr>
              <a:r>
                <a:rPr lang="zh-CN" altLang="en-US" sz="1600" dirty="0" smtClean="0">
                  <a:solidFill>
                    <a:schemeClr val="tx1">
                      <a:lumMod val="85000"/>
                      <a:lumOff val="15000"/>
                    </a:schemeClr>
                  </a:solidFill>
                  <a:latin typeface="+mn-ea"/>
                </a:rPr>
                <a:t>提高识别瞳孔的精度，有更广泛的适用面</a:t>
              </a:r>
              <a:endParaRPr lang="zh-CN" altLang="en-US" sz="1600" dirty="0">
                <a:solidFill>
                  <a:schemeClr val="tx1">
                    <a:lumMod val="85000"/>
                    <a:lumOff val="15000"/>
                  </a:schemeClr>
                </a:solidFill>
                <a:latin typeface="+mn-ea"/>
              </a:endParaRPr>
            </a:p>
          </p:txBody>
        </p:sp>
        <p:sp>
          <p:nvSpPr>
            <p:cNvPr id="53" name="矩形 52"/>
            <p:cNvSpPr/>
            <p:nvPr/>
          </p:nvSpPr>
          <p:spPr>
            <a:xfrm>
              <a:off x="3950200" y="5253046"/>
              <a:ext cx="1723550" cy="553998"/>
            </a:xfrm>
            <a:prstGeom prst="rect">
              <a:avLst/>
            </a:prstGeom>
          </p:spPr>
          <p:txBody>
            <a:bodyPr wrap="none">
              <a:spAutoFit/>
            </a:bodyPr>
            <a:lstStyle/>
            <a:p>
              <a:pPr algn="r">
                <a:lnSpc>
                  <a:spcPct val="150000"/>
                </a:lnSpc>
              </a:pPr>
              <a:r>
                <a:rPr lang="zh-CN" altLang="en-US" sz="2000" b="1" dirty="0" smtClean="0">
                  <a:solidFill>
                    <a:schemeClr val="accent1">
                      <a:lumMod val="50000"/>
                    </a:schemeClr>
                  </a:solidFill>
                </a:rPr>
                <a:t>人眼的标准化</a:t>
              </a:r>
              <a:endParaRPr lang="en-US" altLang="zh-CN" sz="2000" b="1" dirty="0">
                <a:solidFill>
                  <a:schemeClr val="accent1">
                    <a:lumMod val="50000"/>
                  </a:schemeClr>
                </a:solidFill>
              </a:endParaRPr>
            </a:p>
          </p:txBody>
        </p:sp>
      </p:grpSp>
    </p:spTree>
    <p:extLst>
      <p:ext uri="{BB962C8B-B14F-4D97-AF65-F5344CB8AC3E}">
        <p14:creationId xmlns:p14="http://schemas.microsoft.com/office/powerpoint/2010/main" val="147059363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95577" y="3265497"/>
            <a:ext cx="3514538" cy="572994"/>
          </a:xfrm>
        </p:spPr>
        <p:txBody>
          <a:bodyPr/>
          <a:lstStyle/>
          <a:p>
            <a:r>
              <a:rPr lang="en-US" altLang="zh-CN" sz="9600" dirty="0" smtClean="0"/>
              <a:t>Q</a:t>
            </a:r>
            <a:r>
              <a:rPr lang="zh-CN" altLang="en-US" sz="9600" dirty="0" smtClean="0"/>
              <a:t> </a:t>
            </a:r>
            <a:r>
              <a:rPr lang="en-US" altLang="zh-CN" sz="9600" dirty="0" smtClean="0"/>
              <a:t>&amp;</a:t>
            </a:r>
            <a:r>
              <a:rPr lang="zh-CN" altLang="en-US" sz="9600" dirty="0" smtClean="0"/>
              <a:t> </a:t>
            </a:r>
            <a:r>
              <a:rPr lang="en-US" altLang="zh-CN" sz="9600" dirty="0" smtClean="0"/>
              <a:t>A</a:t>
            </a:r>
            <a:endParaRPr lang="en-US" sz="9600" dirty="0"/>
          </a:p>
        </p:txBody>
      </p:sp>
    </p:spTree>
    <p:extLst>
      <p:ext uri="{BB962C8B-B14F-4D97-AF65-F5344CB8AC3E}">
        <p14:creationId xmlns:p14="http://schemas.microsoft.com/office/powerpoint/2010/main" val="5933472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06"/>
            <a:ext cx="12192000" cy="3086887"/>
          </a:xfrm>
          <a:prstGeom prst="rect">
            <a:avLst/>
          </a:prstGeom>
        </p:spPr>
      </p:pic>
      <p:sp>
        <p:nvSpPr>
          <p:cNvPr id="2" name="文本占位符 1"/>
          <p:cNvSpPr>
            <a:spLocks noGrp="1"/>
          </p:cNvSpPr>
          <p:nvPr>
            <p:ph type="body" sz="quarter" idx="12"/>
          </p:nvPr>
        </p:nvSpPr>
        <p:spPr/>
        <p:txBody>
          <a:bodyPr/>
          <a:lstStyle/>
          <a:p>
            <a:r>
              <a:rPr lang="zh-CN" altLang="en-US" dirty="0" smtClean="0"/>
              <a:t>感谢聆听！</a:t>
            </a:r>
            <a:endParaRPr lang="zh-CN" altLang="en-US" dirty="0"/>
          </a:p>
        </p:txBody>
      </p:sp>
      <p:sp>
        <p:nvSpPr>
          <p:cNvPr id="3" name="文本占位符 2"/>
          <p:cNvSpPr>
            <a:spLocks noGrp="1"/>
          </p:cNvSpPr>
          <p:nvPr>
            <p:ph type="body" sz="quarter" idx="13"/>
          </p:nvPr>
        </p:nvSpPr>
        <p:spPr/>
        <p:txBody>
          <a:bodyPr/>
          <a:lstStyle/>
          <a:p>
            <a:endParaRPr lang="zh-CN" altLang="en-US" dirty="0"/>
          </a:p>
        </p:txBody>
      </p:sp>
      <p:sp>
        <p:nvSpPr>
          <p:cNvPr id="4" name="文本占位符 3"/>
          <p:cNvSpPr>
            <a:spLocks noGrp="1"/>
          </p:cNvSpPr>
          <p:nvPr>
            <p:ph type="body" sz="quarter" idx="14"/>
          </p:nvPr>
        </p:nvSpPr>
        <p:spPr/>
        <p:txBody>
          <a:bodyPr/>
          <a:lstStyle/>
          <a:p>
            <a:r>
              <a:rPr lang="zh-CN" altLang="en-US" dirty="0" smtClean="0"/>
              <a:t>小组成员：邓龙  戴路  吴紫薇  徐煜森  于颖奇</a:t>
            </a:r>
            <a:endParaRPr lang="en-US" altLang="zh-CN" dirty="0" smtClean="0"/>
          </a:p>
        </p:txBody>
      </p:sp>
    </p:spTree>
    <p:extLst>
      <p:ext uri="{BB962C8B-B14F-4D97-AF65-F5344CB8AC3E}">
        <p14:creationId xmlns:p14="http://schemas.microsoft.com/office/powerpoint/2010/main" val="8497253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1</a:t>
            </a:r>
            <a:endParaRPr kumimoji="1" lang="zh-CN" altLang="en-US" dirty="0"/>
          </a:p>
        </p:txBody>
      </p:sp>
      <p:sp>
        <p:nvSpPr>
          <p:cNvPr id="3" name="文本占位符 2"/>
          <p:cNvSpPr>
            <a:spLocks noGrp="1"/>
          </p:cNvSpPr>
          <p:nvPr>
            <p:ph type="body" sz="quarter" idx="11"/>
          </p:nvPr>
        </p:nvSpPr>
        <p:spPr>
          <a:xfrm>
            <a:off x="7523288" y="4270114"/>
            <a:ext cx="3994456" cy="840354"/>
          </a:xfrm>
        </p:spPr>
        <p:txBody>
          <a:bodyPr/>
          <a:lstStyle/>
          <a:p>
            <a:r>
              <a:rPr kumimoji="1" lang="zh-CN" altLang="en-US" dirty="0" smtClean="0"/>
              <a:t>项目回顾</a:t>
            </a:r>
            <a:endParaRPr kumimoji="1" lang="zh-CN" altLang="en-US" dirty="0"/>
          </a:p>
        </p:txBody>
      </p:sp>
    </p:spTree>
    <p:extLst>
      <p:ext uri="{BB962C8B-B14F-4D97-AF65-F5344CB8AC3E}">
        <p14:creationId xmlns:p14="http://schemas.microsoft.com/office/powerpoint/2010/main" val="15342302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7" name="Text Placeholder 6"/>
          <p:cNvSpPr>
            <a:spLocks noGrp="1"/>
          </p:cNvSpPr>
          <p:nvPr>
            <p:ph type="body" sz="quarter" idx="16"/>
          </p:nvPr>
        </p:nvSpPr>
        <p:spPr/>
        <p:txBody>
          <a:bodyPr/>
          <a:lstStyle/>
          <a:p>
            <a:endParaRPr lang="en-US"/>
          </a:p>
        </p:txBody>
      </p:sp>
      <p:sp>
        <p:nvSpPr>
          <p:cNvPr id="8" name="Text Placeholder 7"/>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15976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06</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smtClean="0"/>
              <a:t>参考文献</a:t>
            </a:r>
            <a:endParaRPr kumimoji="1" lang="zh-CN" altLang="en-US" dirty="0"/>
          </a:p>
        </p:txBody>
      </p:sp>
    </p:spTree>
    <p:extLst>
      <p:ext uri="{BB962C8B-B14F-4D97-AF65-F5344CB8AC3E}">
        <p14:creationId xmlns:p14="http://schemas.microsoft.com/office/powerpoint/2010/main" val="94272479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06</a:t>
            </a:r>
            <a:r>
              <a:rPr kumimoji="1" lang="zh-CN" altLang="en-US" dirty="0" smtClean="0"/>
              <a:t> 参考文献</a:t>
            </a:r>
            <a:endParaRPr kumimoji="1" lang="zh-CN" altLang="en-US" dirty="0"/>
          </a:p>
        </p:txBody>
      </p:sp>
      <p:sp>
        <p:nvSpPr>
          <p:cNvPr id="20" name="文本框 19"/>
          <p:cNvSpPr txBox="1"/>
          <p:nvPr/>
        </p:nvSpPr>
        <p:spPr>
          <a:xfrm>
            <a:off x="1173426" y="1976395"/>
            <a:ext cx="4493252" cy="5262979"/>
          </a:xfrm>
          <a:prstGeom prst="rect">
            <a:avLst/>
          </a:prstGeom>
          <a:noFill/>
        </p:spPr>
        <p:txBody>
          <a:bodyPr wrap="square" numCol="1" rtlCol="0">
            <a:spAutoFit/>
          </a:bodyPr>
          <a:lstStyle>
            <a:defPPr>
              <a:defRPr lang="zh-CN"/>
            </a:defPPr>
            <a:lvl1pPr algn="ctr" defTabSz="914400">
              <a:lnSpc>
                <a:spcPct val="130000"/>
              </a:lnSpc>
              <a:defRPr sz="1050" u="sng">
                <a:solidFill>
                  <a:schemeClr val="tx1">
                    <a:lumMod val="75000"/>
                    <a:lumOff val="25000"/>
                  </a:schemeClr>
                </a:solidFill>
                <a:latin typeface="微软雅黑" charset="0"/>
                <a:ea typeface="微软雅黑"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171450" indent="-171450" algn="l">
              <a:lnSpc>
                <a:spcPct val="200000"/>
              </a:lnSpc>
              <a:buFont typeface="Arial" charset="0"/>
              <a:buChar char="•"/>
            </a:pPr>
            <a:r>
              <a:rPr lang="zh-CN" altLang="en-US" sz="1200" u="none" dirty="0" smtClean="0">
                <a:solidFill>
                  <a:srgbClr val="000000">
                    <a:lumMod val="75000"/>
                    <a:lumOff val="25000"/>
                  </a:srgbClr>
                </a:solidFill>
              </a:rPr>
              <a:t> </a:t>
            </a:r>
            <a:r>
              <a:rPr lang="en-US" altLang="zh-CN" sz="1200" u="none" dirty="0" smtClean="0">
                <a:solidFill>
                  <a:srgbClr val="000000">
                    <a:lumMod val="75000"/>
                    <a:lumOff val="25000"/>
                  </a:srgbClr>
                </a:solidFill>
              </a:rPr>
              <a:t>[1]</a:t>
            </a:r>
            <a:r>
              <a:rPr lang="zh-CN" altLang="en-US" sz="1200" u="none" dirty="0" smtClean="0">
                <a:solidFill>
                  <a:srgbClr val="000000">
                    <a:lumMod val="75000"/>
                    <a:lumOff val="25000"/>
                  </a:srgbClr>
                </a:solidFill>
              </a:rPr>
              <a:t> </a:t>
            </a:r>
            <a:r>
              <a:rPr lang="en-US" altLang="zh-CN" sz="1200" dirty="0" err="1"/>
              <a:t>Timm</a:t>
            </a:r>
            <a:r>
              <a:rPr lang="en-US" altLang="zh-CN" sz="1200" dirty="0"/>
              <a:t> F, Barth E. Accurate Eye Centre </a:t>
            </a:r>
            <a:r>
              <a:rPr lang="en-US" altLang="zh-CN" sz="1200" dirty="0" err="1"/>
              <a:t>Localisation</a:t>
            </a:r>
            <a:r>
              <a:rPr lang="en-US" altLang="zh-CN" sz="1200" dirty="0"/>
              <a:t> by Means of Gradients[J]. </a:t>
            </a:r>
            <a:r>
              <a:rPr lang="en-US" altLang="zh-CN" sz="1200" dirty="0" err="1"/>
              <a:t>Visapp</a:t>
            </a:r>
            <a:r>
              <a:rPr lang="en-US" altLang="zh-CN" sz="1200" dirty="0"/>
              <a:t>, 2011, 11: 125-130</a:t>
            </a:r>
            <a:r>
              <a:rPr lang="en-US" altLang="zh-CN" sz="1200" dirty="0" smtClean="0"/>
              <a:t>.</a:t>
            </a:r>
          </a:p>
          <a:p>
            <a:pPr marL="171450" indent="-171450" algn="l">
              <a:lnSpc>
                <a:spcPct val="200000"/>
              </a:lnSpc>
              <a:buFont typeface="Arial" charset="0"/>
              <a:buChar char="•"/>
            </a:pPr>
            <a:r>
              <a:rPr lang="zh-CN" altLang="en-US" sz="1200" u="none" dirty="0" smtClean="0">
                <a:solidFill>
                  <a:srgbClr val="000000">
                    <a:lumMod val="75000"/>
                    <a:lumOff val="25000"/>
                  </a:srgbClr>
                </a:solidFill>
              </a:rPr>
              <a:t> </a:t>
            </a:r>
            <a:r>
              <a:rPr lang="en-US" altLang="zh-CN" sz="1200" u="none" dirty="0" smtClean="0">
                <a:solidFill>
                  <a:srgbClr val="000000">
                    <a:lumMod val="75000"/>
                    <a:lumOff val="25000"/>
                  </a:srgbClr>
                </a:solidFill>
              </a:rPr>
              <a:t>[2]</a:t>
            </a:r>
            <a:r>
              <a:rPr lang="zh-CN" altLang="en-US" sz="1200" u="none" dirty="0" smtClean="0">
                <a:solidFill>
                  <a:srgbClr val="000000">
                    <a:lumMod val="75000"/>
                    <a:lumOff val="25000"/>
                  </a:srgbClr>
                </a:solidFill>
              </a:rPr>
              <a:t> </a:t>
            </a:r>
            <a:r>
              <a:rPr lang="en-US" altLang="zh-CN" sz="1200" dirty="0"/>
              <a:t>Lu F, Sugano Y, Okabe T, et al. Inferring human gaze from appearance via adaptive linear regression[C]//Computer Vision (ICCV), 2011 IEEE International Conference on. IEEE, 2011: 153-160</a:t>
            </a:r>
            <a:r>
              <a:rPr lang="en-US" altLang="zh-CN" sz="1200" dirty="0" smtClean="0"/>
              <a:t>.</a:t>
            </a:r>
            <a:endParaRPr lang="en-US" altLang="zh-CN" sz="1200" u="none" dirty="0">
              <a:solidFill>
                <a:srgbClr val="000000">
                  <a:lumMod val="75000"/>
                  <a:lumOff val="25000"/>
                </a:srgbClr>
              </a:solidFill>
            </a:endParaRPr>
          </a:p>
          <a:p>
            <a:pPr marL="171450" indent="-171450" algn="l">
              <a:lnSpc>
                <a:spcPct val="200000"/>
              </a:lnSpc>
              <a:buFont typeface="Arial" charset="0"/>
              <a:buChar char="•"/>
            </a:pPr>
            <a:r>
              <a:rPr lang="zh-CN" altLang="en-US" sz="1200" u="none" dirty="0" smtClean="0">
                <a:solidFill>
                  <a:srgbClr val="000000">
                    <a:lumMod val="75000"/>
                    <a:lumOff val="25000"/>
                  </a:srgbClr>
                </a:solidFill>
              </a:rPr>
              <a:t> </a:t>
            </a:r>
            <a:r>
              <a:rPr lang="en-US" altLang="zh-CN" sz="1200" u="none" dirty="0" smtClean="0">
                <a:solidFill>
                  <a:srgbClr val="000000">
                    <a:lumMod val="75000"/>
                    <a:lumOff val="25000"/>
                  </a:srgbClr>
                </a:solidFill>
              </a:rPr>
              <a:t>[3]</a:t>
            </a:r>
            <a:r>
              <a:rPr lang="zh-CN" altLang="en-US" sz="1200" u="none" dirty="0" smtClean="0">
                <a:solidFill>
                  <a:srgbClr val="000000">
                    <a:lumMod val="75000"/>
                    <a:lumOff val="25000"/>
                  </a:srgbClr>
                </a:solidFill>
              </a:rPr>
              <a:t> </a:t>
            </a:r>
            <a:r>
              <a:rPr lang="zh-CN" altLang="en-US" sz="1200" u="none" dirty="0">
                <a:solidFill>
                  <a:srgbClr val="000000">
                    <a:lumMod val="75000"/>
                    <a:lumOff val="25000"/>
                  </a:srgbClr>
                </a:solidFill>
              </a:rPr>
              <a:t>作者名称．参考文献名称．该文献出版社．出版日期</a:t>
            </a:r>
            <a:r>
              <a:rPr lang="zh-CN" altLang="en-US" sz="1200" u="none" dirty="0" smtClean="0">
                <a:solidFill>
                  <a:srgbClr val="000000">
                    <a:lumMod val="75000"/>
                    <a:lumOff val="25000"/>
                  </a:srgbClr>
                </a:solidFill>
              </a:rPr>
              <a:t>．</a:t>
            </a:r>
          </a:p>
          <a:p>
            <a:pPr marL="171450" indent="-171450" algn="l">
              <a:lnSpc>
                <a:spcPct val="200000"/>
              </a:lnSpc>
              <a:buFont typeface="Arial" charset="0"/>
              <a:buChar char="•"/>
            </a:pPr>
            <a:r>
              <a:rPr lang="zh-CN" altLang="en-US" sz="1200" u="none" dirty="0">
                <a:solidFill>
                  <a:srgbClr val="000000">
                    <a:lumMod val="75000"/>
                    <a:lumOff val="25000"/>
                  </a:srgbClr>
                </a:solidFill>
              </a:rPr>
              <a:t> </a:t>
            </a:r>
            <a:r>
              <a:rPr lang="en-US" altLang="zh-CN" sz="1200" u="none" dirty="0" smtClean="0">
                <a:solidFill>
                  <a:srgbClr val="000000">
                    <a:lumMod val="75000"/>
                    <a:lumOff val="25000"/>
                  </a:srgbClr>
                </a:solidFill>
              </a:rPr>
              <a:t>[4]</a:t>
            </a:r>
            <a:r>
              <a:rPr lang="zh-CN" altLang="en-US" sz="1200" u="none" dirty="0" smtClean="0">
                <a:solidFill>
                  <a:srgbClr val="000000">
                    <a:lumMod val="75000"/>
                    <a:lumOff val="25000"/>
                  </a:srgbClr>
                </a:solidFill>
              </a:rPr>
              <a:t> </a:t>
            </a:r>
            <a:r>
              <a:rPr lang="zh-CN" altLang="en-US" sz="1200" u="none" dirty="0">
                <a:solidFill>
                  <a:srgbClr val="000000">
                    <a:lumMod val="75000"/>
                    <a:lumOff val="25000"/>
                  </a:srgbClr>
                </a:solidFill>
              </a:rPr>
              <a:t>作者名称．参考文献名称．该文献出版社．出版</a:t>
            </a:r>
            <a:r>
              <a:rPr lang="zh-CN" altLang="en-US" sz="1200" u="none" dirty="0" smtClean="0">
                <a:solidFill>
                  <a:srgbClr val="000000">
                    <a:lumMod val="75000"/>
                    <a:lumOff val="25000"/>
                  </a:srgbClr>
                </a:solidFill>
              </a:rPr>
              <a:t>日期．</a:t>
            </a:r>
          </a:p>
          <a:p>
            <a:pPr marL="171450" indent="-171450" algn="l">
              <a:lnSpc>
                <a:spcPct val="200000"/>
              </a:lnSpc>
              <a:buFont typeface="Arial" charset="0"/>
              <a:buChar char="•"/>
            </a:pPr>
            <a:r>
              <a:rPr lang="zh-CN" altLang="en-US" sz="1200" u="none" dirty="0">
                <a:solidFill>
                  <a:srgbClr val="000000">
                    <a:lumMod val="75000"/>
                    <a:lumOff val="25000"/>
                  </a:srgbClr>
                </a:solidFill>
              </a:rPr>
              <a:t> </a:t>
            </a:r>
            <a:r>
              <a:rPr lang="en-US" altLang="zh-CN" sz="1200" u="none" dirty="0" smtClean="0">
                <a:solidFill>
                  <a:srgbClr val="000000">
                    <a:lumMod val="75000"/>
                    <a:lumOff val="25000"/>
                  </a:srgbClr>
                </a:solidFill>
              </a:rPr>
              <a:t>[5]</a:t>
            </a:r>
            <a:r>
              <a:rPr lang="zh-CN" altLang="en-US" sz="1200" u="none" dirty="0" smtClean="0">
                <a:solidFill>
                  <a:srgbClr val="000000">
                    <a:lumMod val="75000"/>
                    <a:lumOff val="25000"/>
                  </a:srgbClr>
                </a:solidFill>
              </a:rPr>
              <a:t> </a:t>
            </a:r>
            <a:r>
              <a:rPr lang="zh-CN" altLang="en-US" sz="1200" u="none" dirty="0">
                <a:solidFill>
                  <a:srgbClr val="000000">
                    <a:lumMod val="75000"/>
                    <a:lumOff val="25000"/>
                  </a:srgbClr>
                </a:solidFill>
              </a:rPr>
              <a:t>作者名称．参考文献名称．该文献出版社．出版日期．</a:t>
            </a:r>
          </a:p>
          <a:p>
            <a:pPr marL="171450" indent="-171450" algn="l">
              <a:lnSpc>
                <a:spcPct val="200000"/>
              </a:lnSpc>
              <a:buFont typeface="Arial" charset="0"/>
              <a:buChar char="•"/>
            </a:pPr>
            <a:r>
              <a:rPr lang="zh-CN" altLang="en-US" sz="1200" u="none" dirty="0">
                <a:solidFill>
                  <a:srgbClr val="000000">
                    <a:lumMod val="75000"/>
                    <a:lumOff val="25000"/>
                  </a:srgbClr>
                </a:solidFill>
              </a:rPr>
              <a:t> </a:t>
            </a:r>
            <a:r>
              <a:rPr lang="en-US" altLang="zh-CN" sz="1200" u="none" dirty="0" smtClean="0">
                <a:solidFill>
                  <a:srgbClr val="000000">
                    <a:lumMod val="75000"/>
                    <a:lumOff val="25000"/>
                  </a:srgbClr>
                </a:solidFill>
              </a:rPr>
              <a:t>[6]</a:t>
            </a:r>
            <a:r>
              <a:rPr lang="zh-CN" altLang="en-US" sz="1200" u="none" dirty="0" smtClean="0">
                <a:solidFill>
                  <a:srgbClr val="000000">
                    <a:lumMod val="75000"/>
                    <a:lumOff val="25000"/>
                  </a:srgbClr>
                </a:solidFill>
              </a:rPr>
              <a:t> </a:t>
            </a:r>
            <a:r>
              <a:rPr lang="zh-CN" altLang="en-US" sz="1200" u="none" dirty="0">
                <a:solidFill>
                  <a:srgbClr val="000000">
                    <a:lumMod val="75000"/>
                    <a:lumOff val="25000"/>
                  </a:srgbClr>
                </a:solidFill>
              </a:rPr>
              <a:t>作者名称．参考文献名称．该文献出版社．出版日期．</a:t>
            </a:r>
          </a:p>
          <a:p>
            <a:pPr marL="171450" indent="-171450" algn="l">
              <a:lnSpc>
                <a:spcPct val="200000"/>
              </a:lnSpc>
              <a:buFont typeface="Arial" charset="0"/>
              <a:buChar char="•"/>
            </a:pPr>
            <a:r>
              <a:rPr lang="zh-CN" altLang="en-US" sz="1200" u="none" dirty="0">
                <a:solidFill>
                  <a:srgbClr val="000000">
                    <a:lumMod val="75000"/>
                    <a:lumOff val="25000"/>
                  </a:srgbClr>
                </a:solidFill>
              </a:rPr>
              <a:t> </a:t>
            </a:r>
            <a:r>
              <a:rPr lang="en-US" altLang="zh-CN" sz="1200" u="none" dirty="0" smtClean="0">
                <a:solidFill>
                  <a:srgbClr val="000000">
                    <a:lumMod val="75000"/>
                    <a:lumOff val="25000"/>
                  </a:srgbClr>
                </a:solidFill>
              </a:rPr>
              <a:t>[7]</a:t>
            </a:r>
            <a:r>
              <a:rPr lang="zh-CN" altLang="en-US" sz="1200" u="none" dirty="0" smtClean="0">
                <a:solidFill>
                  <a:srgbClr val="000000">
                    <a:lumMod val="75000"/>
                    <a:lumOff val="25000"/>
                  </a:srgbClr>
                </a:solidFill>
              </a:rPr>
              <a:t> </a:t>
            </a:r>
            <a:r>
              <a:rPr lang="zh-CN" altLang="en-US" sz="1200" u="none" dirty="0">
                <a:solidFill>
                  <a:srgbClr val="000000">
                    <a:lumMod val="75000"/>
                    <a:lumOff val="25000"/>
                  </a:srgbClr>
                </a:solidFill>
              </a:rPr>
              <a:t>作者名称．参考文献名称．该文献出版社．出版日期．</a:t>
            </a:r>
          </a:p>
          <a:p>
            <a:pPr marL="171450" indent="-171450" algn="l">
              <a:lnSpc>
                <a:spcPct val="200000"/>
              </a:lnSpc>
              <a:buFont typeface="Arial" charset="0"/>
              <a:buChar char="•"/>
            </a:pPr>
            <a:r>
              <a:rPr lang="zh-CN" altLang="en-US" sz="1200" u="none" dirty="0">
                <a:solidFill>
                  <a:srgbClr val="000000">
                    <a:lumMod val="75000"/>
                    <a:lumOff val="25000"/>
                  </a:srgbClr>
                </a:solidFill>
              </a:rPr>
              <a:t> </a:t>
            </a:r>
            <a:r>
              <a:rPr lang="en-US" altLang="zh-CN" sz="1200" u="none" dirty="0" smtClean="0">
                <a:solidFill>
                  <a:srgbClr val="000000">
                    <a:lumMod val="75000"/>
                    <a:lumOff val="25000"/>
                  </a:srgbClr>
                </a:solidFill>
              </a:rPr>
              <a:t>[8]</a:t>
            </a:r>
            <a:r>
              <a:rPr lang="zh-CN" altLang="en-US" sz="1200" u="none" dirty="0" smtClean="0">
                <a:solidFill>
                  <a:srgbClr val="000000">
                    <a:lumMod val="75000"/>
                    <a:lumOff val="25000"/>
                  </a:srgbClr>
                </a:solidFill>
              </a:rPr>
              <a:t> </a:t>
            </a:r>
            <a:r>
              <a:rPr lang="zh-CN" altLang="en-US" sz="1200" u="none" dirty="0">
                <a:solidFill>
                  <a:srgbClr val="000000">
                    <a:lumMod val="75000"/>
                    <a:lumOff val="25000"/>
                  </a:srgbClr>
                </a:solidFill>
              </a:rPr>
              <a:t>作者名称．参考文献名称．该文献出版社．出版日期．</a:t>
            </a:r>
          </a:p>
          <a:p>
            <a:pPr marL="171450" indent="-171450" algn="l">
              <a:lnSpc>
                <a:spcPct val="200000"/>
              </a:lnSpc>
              <a:buFont typeface="Arial" charset="0"/>
              <a:buChar char="•"/>
            </a:pPr>
            <a:r>
              <a:rPr lang="zh-CN" altLang="en-US" sz="1200" u="none" dirty="0">
                <a:solidFill>
                  <a:srgbClr val="000000">
                    <a:lumMod val="75000"/>
                    <a:lumOff val="25000"/>
                  </a:srgbClr>
                </a:solidFill>
              </a:rPr>
              <a:t> </a:t>
            </a:r>
            <a:r>
              <a:rPr lang="en-US" altLang="zh-CN" sz="1200" u="none" dirty="0" smtClean="0">
                <a:solidFill>
                  <a:srgbClr val="000000">
                    <a:lumMod val="75000"/>
                    <a:lumOff val="25000"/>
                  </a:srgbClr>
                </a:solidFill>
              </a:rPr>
              <a:t>[9]</a:t>
            </a:r>
            <a:r>
              <a:rPr lang="zh-CN" altLang="en-US" sz="1200" u="none" dirty="0" smtClean="0">
                <a:solidFill>
                  <a:srgbClr val="000000">
                    <a:lumMod val="75000"/>
                    <a:lumOff val="25000"/>
                  </a:srgbClr>
                </a:solidFill>
              </a:rPr>
              <a:t> </a:t>
            </a:r>
            <a:r>
              <a:rPr lang="zh-CN" altLang="en-US" sz="1200" u="none" dirty="0">
                <a:solidFill>
                  <a:srgbClr val="000000">
                    <a:lumMod val="75000"/>
                    <a:lumOff val="25000"/>
                  </a:srgbClr>
                </a:solidFill>
              </a:rPr>
              <a:t>作者名称．参考文献名称．该文献出版社．出版日期．</a:t>
            </a:r>
          </a:p>
          <a:p>
            <a:pPr marL="171450" indent="-171450" algn="l">
              <a:lnSpc>
                <a:spcPct val="200000"/>
              </a:lnSpc>
              <a:buFont typeface="Arial" charset="0"/>
              <a:buChar char="•"/>
            </a:pPr>
            <a:r>
              <a:rPr lang="zh-CN" altLang="en-US" sz="1200" u="none" dirty="0">
                <a:solidFill>
                  <a:srgbClr val="000000">
                    <a:lumMod val="75000"/>
                    <a:lumOff val="25000"/>
                  </a:srgbClr>
                </a:solidFill>
              </a:rPr>
              <a:t> </a:t>
            </a:r>
            <a:r>
              <a:rPr lang="en-US" altLang="zh-CN" sz="1200" u="none" dirty="0" smtClean="0">
                <a:solidFill>
                  <a:srgbClr val="000000">
                    <a:lumMod val="75000"/>
                    <a:lumOff val="25000"/>
                  </a:srgbClr>
                </a:solidFill>
              </a:rPr>
              <a:t>[10]</a:t>
            </a:r>
            <a:r>
              <a:rPr lang="zh-CN" altLang="en-US" sz="1200" u="none" dirty="0" smtClean="0">
                <a:solidFill>
                  <a:srgbClr val="000000">
                    <a:lumMod val="75000"/>
                    <a:lumOff val="25000"/>
                  </a:srgbClr>
                </a:solidFill>
              </a:rPr>
              <a:t> </a:t>
            </a:r>
            <a:r>
              <a:rPr lang="zh-CN" altLang="en-US" sz="1200" u="none" dirty="0">
                <a:solidFill>
                  <a:srgbClr val="000000">
                    <a:lumMod val="75000"/>
                    <a:lumOff val="25000"/>
                  </a:srgbClr>
                </a:solidFill>
              </a:rPr>
              <a:t>作者名称．参考文献名称．该文献出版社．出版日期</a:t>
            </a:r>
            <a:r>
              <a:rPr lang="zh-CN" altLang="en-US" sz="1200" u="none" dirty="0" smtClean="0">
                <a:solidFill>
                  <a:srgbClr val="000000">
                    <a:lumMod val="75000"/>
                    <a:lumOff val="25000"/>
                  </a:srgbClr>
                </a:solidFill>
              </a:rPr>
              <a:t>．</a:t>
            </a:r>
            <a:endParaRPr lang="zh-CN" altLang="en-US" sz="1200" u="none" dirty="0">
              <a:solidFill>
                <a:srgbClr val="000000">
                  <a:lumMod val="75000"/>
                  <a:lumOff val="25000"/>
                </a:srgbClr>
              </a:solidFill>
            </a:endParaRPr>
          </a:p>
        </p:txBody>
      </p:sp>
      <p:sp>
        <p:nvSpPr>
          <p:cNvPr id="21" name="矩形 20"/>
          <p:cNvSpPr/>
          <p:nvPr/>
        </p:nvSpPr>
        <p:spPr>
          <a:xfrm>
            <a:off x="6525322" y="1976395"/>
            <a:ext cx="4493252" cy="3785652"/>
          </a:xfrm>
          <a:prstGeom prst="rect">
            <a:avLst/>
          </a:prstGeom>
          <a:noFill/>
        </p:spPr>
        <p:txBody>
          <a:bodyPr wrap="square" numCol="1" rtlCol="0">
            <a:spAutoFit/>
          </a:bodyPr>
          <a:lstStyle/>
          <a:p>
            <a:pPr marL="171450" indent="-171450" defTabSz="914400">
              <a:lnSpc>
                <a:spcPct val="200000"/>
              </a:lnSpc>
              <a:buFont typeface="Arial" charset="0"/>
              <a:buChar char="•"/>
            </a:pPr>
            <a:r>
              <a:rPr lang="zh-CN" altLang="en-US" sz="1200" dirty="0">
                <a:solidFill>
                  <a:srgbClr val="000000">
                    <a:lumMod val="75000"/>
                    <a:lumOff val="25000"/>
                  </a:srgbClr>
                </a:solidFill>
                <a:latin typeface="微软雅黑" charset="0"/>
                <a:ea typeface="微软雅黑" charset="0"/>
              </a:rPr>
              <a:t> </a:t>
            </a:r>
            <a:r>
              <a:rPr lang="en-US" altLang="zh-CN" sz="1200" dirty="0">
                <a:solidFill>
                  <a:srgbClr val="000000">
                    <a:lumMod val="75000"/>
                    <a:lumOff val="25000"/>
                  </a:srgbClr>
                </a:solidFill>
                <a:latin typeface="微软雅黑" charset="0"/>
                <a:ea typeface="微软雅黑" charset="0"/>
              </a:rPr>
              <a:t>[11]</a:t>
            </a:r>
            <a:r>
              <a:rPr lang="zh-CN" altLang="en-US" sz="1200" dirty="0">
                <a:solidFill>
                  <a:srgbClr val="000000">
                    <a:lumMod val="75000"/>
                    <a:lumOff val="25000"/>
                  </a:srgbClr>
                </a:solidFill>
                <a:latin typeface="微软雅黑" charset="0"/>
                <a:ea typeface="微软雅黑" charset="0"/>
              </a:rPr>
              <a:t> 作者名称．参考文献名称．该文献出版社．出版日期．</a:t>
            </a:r>
          </a:p>
          <a:p>
            <a:pPr marL="171450" indent="-171450" defTabSz="914400">
              <a:lnSpc>
                <a:spcPct val="200000"/>
              </a:lnSpc>
              <a:buFont typeface="Arial" charset="0"/>
              <a:buChar char="•"/>
            </a:pPr>
            <a:r>
              <a:rPr lang="zh-CN" altLang="en-US" sz="1200" dirty="0">
                <a:solidFill>
                  <a:srgbClr val="000000">
                    <a:lumMod val="75000"/>
                    <a:lumOff val="25000"/>
                  </a:srgbClr>
                </a:solidFill>
                <a:latin typeface="微软雅黑" charset="0"/>
                <a:ea typeface="微软雅黑" charset="0"/>
              </a:rPr>
              <a:t> </a:t>
            </a:r>
            <a:r>
              <a:rPr lang="en-US" altLang="zh-CN" sz="1200" dirty="0">
                <a:solidFill>
                  <a:srgbClr val="000000">
                    <a:lumMod val="75000"/>
                    <a:lumOff val="25000"/>
                  </a:srgbClr>
                </a:solidFill>
                <a:latin typeface="微软雅黑" charset="0"/>
                <a:ea typeface="微软雅黑" charset="0"/>
              </a:rPr>
              <a:t>[12]</a:t>
            </a:r>
            <a:r>
              <a:rPr lang="zh-CN" altLang="en-US" sz="1200" dirty="0">
                <a:solidFill>
                  <a:srgbClr val="000000">
                    <a:lumMod val="75000"/>
                    <a:lumOff val="25000"/>
                  </a:srgbClr>
                </a:solidFill>
                <a:latin typeface="微软雅黑" charset="0"/>
                <a:ea typeface="微软雅黑" charset="0"/>
              </a:rPr>
              <a:t> 作者名称．参考文献名称．该文献出版社．出版日期．</a:t>
            </a:r>
          </a:p>
          <a:p>
            <a:pPr marL="171450" indent="-171450" defTabSz="914400">
              <a:lnSpc>
                <a:spcPct val="200000"/>
              </a:lnSpc>
              <a:buFont typeface="Arial" charset="0"/>
              <a:buChar char="•"/>
            </a:pPr>
            <a:r>
              <a:rPr lang="zh-CN" altLang="en-US" sz="1200" dirty="0">
                <a:solidFill>
                  <a:srgbClr val="000000">
                    <a:lumMod val="75000"/>
                    <a:lumOff val="25000"/>
                  </a:srgbClr>
                </a:solidFill>
                <a:latin typeface="微软雅黑" charset="0"/>
                <a:ea typeface="微软雅黑" charset="0"/>
              </a:rPr>
              <a:t> </a:t>
            </a:r>
            <a:r>
              <a:rPr lang="en-US" altLang="zh-CN" sz="1200" dirty="0">
                <a:solidFill>
                  <a:srgbClr val="000000">
                    <a:lumMod val="75000"/>
                    <a:lumOff val="25000"/>
                  </a:srgbClr>
                </a:solidFill>
                <a:latin typeface="微软雅黑" charset="0"/>
                <a:ea typeface="微软雅黑" charset="0"/>
              </a:rPr>
              <a:t>[13]</a:t>
            </a:r>
            <a:r>
              <a:rPr lang="zh-CN" altLang="en-US" sz="1200" dirty="0">
                <a:solidFill>
                  <a:srgbClr val="000000">
                    <a:lumMod val="75000"/>
                    <a:lumOff val="25000"/>
                  </a:srgbClr>
                </a:solidFill>
                <a:latin typeface="微软雅黑" charset="0"/>
                <a:ea typeface="微软雅黑" charset="0"/>
              </a:rPr>
              <a:t> 作者名称．参考文献名称．该文献出版社．出版日期．</a:t>
            </a:r>
          </a:p>
          <a:p>
            <a:pPr marL="171450" indent="-171450" defTabSz="914400">
              <a:lnSpc>
                <a:spcPct val="200000"/>
              </a:lnSpc>
              <a:buFont typeface="Arial" charset="0"/>
              <a:buChar char="•"/>
            </a:pPr>
            <a:r>
              <a:rPr lang="zh-CN" altLang="en-US" sz="1200" dirty="0">
                <a:solidFill>
                  <a:srgbClr val="000000">
                    <a:lumMod val="75000"/>
                    <a:lumOff val="25000"/>
                  </a:srgbClr>
                </a:solidFill>
                <a:latin typeface="微软雅黑" charset="0"/>
                <a:ea typeface="微软雅黑" charset="0"/>
              </a:rPr>
              <a:t> </a:t>
            </a:r>
            <a:r>
              <a:rPr lang="en-US" altLang="zh-CN" sz="1200" dirty="0">
                <a:solidFill>
                  <a:srgbClr val="000000">
                    <a:lumMod val="75000"/>
                    <a:lumOff val="25000"/>
                  </a:srgbClr>
                </a:solidFill>
                <a:latin typeface="微软雅黑" charset="0"/>
                <a:ea typeface="微软雅黑" charset="0"/>
              </a:rPr>
              <a:t>[14]</a:t>
            </a:r>
            <a:r>
              <a:rPr lang="zh-CN" altLang="en-US" sz="1200" dirty="0">
                <a:solidFill>
                  <a:srgbClr val="000000">
                    <a:lumMod val="75000"/>
                    <a:lumOff val="25000"/>
                  </a:srgbClr>
                </a:solidFill>
                <a:latin typeface="微软雅黑" charset="0"/>
                <a:ea typeface="微软雅黑" charset="0"/>
              </a:rPr>
              <a:t> 作者名称．参考文献名称．该文献出版社．出版日期．</a:t>
            </a:r>
          </a:p>
          <a:p>
            <a:pPr marL="171450" indent="-171450" defTabSz="914400">
              <a:lnSpc>
                <a:spcPct val="200000"/>
              </a:lnSpc>
              <a:buFont typeface="Arial" charset="0"/>
              <a:buChar char="•"/>
            </a:pPr>
            <a:r>
              <a:rPr lang="zh-CN" altLang="en-US" sz="1200" dirty="0">
                <a:solidFill>
                  <a:srgbClr val="000000">
                    <a:lumMod val="75000"/>
                    <a:lumOff val="25000"/>
                  </a:srgbClr>
                </a:solidFill>
                <a:latin typeface="微软雅黑" charset="0"/>
                <a:ea typeface="微软雅黑" charset="0"/>
              </a:rPr>
              <a:t> </a:t>
            </a:r>
            <a:r>
              <a:rPr lang="en-US" altLang="zh-CN" sz="1200" dirty="0">
                <a:solidFill>
                  <a:srgbClr val="000000">
                    <a:lumMod val="75000"/>
                    <a:lumOff val="25000"/>
                  </a:srgbClr>
                </a:solidFill>
                <a:latin typeface="微软雅黑" charset="0"/>
                <a:ea typeface="微软雅黑" charset="0"/>
              </a:rPr>
              <a:t>[15]</a:t>
            </a:r>
            <a:r>
              <a:rPr lang="zh-CN" altLang="en-US" sz="1200" dirty="0">
                <a:solidFill>
                  <a:srgbClr val="000000">
                    <a:lumMod val="75000"/>
                    <a:lumOff val="25000"/>
                  </a:srgbClr>
                </a:solidFill>
                <a:latin typeface="微软雅黑" charset="0"/>
                <a:ea typeface="微软雅黑" charset="0"/>
              </a:rPr>
              <a:t> 作者名称．参考文献名称．该文献出版社．出版日期</a:t>
            </a:r>
            <a:r>
              <a:rPr lang="zh-CN" altLang="en-US" sz="1200" dirty="0" smtClean="0">
                <a:solidFill>
                  <a:srgbClr val="000000">
                    <a:lumMod val="75000"/>
                    <a:lumOff val="25000"/>
                  </a:srgbClr>
                </a:solidFill>
                <a:latin typeface="微软雅黑" charset="0"/>
                <a:ea typeface="微软雅黑" charset="0"/>
              </a:rPr>
              <a:t>．</a:t>
            </a:r>
          </a:p>
          <a:p>
            <a:pPr marL="171450" indent="-171450" defTabSz="914400">
              <a:lnSpc>
                <a:spcPct val="200000"/>
              </a:lnSpc>
              <a:buFont typeface="Arial" charset="0"/>
              <a:buChar char="•"/>
            </a:pPr>
            <a:r>
              <a:rPr lang="zh-CN" altLang="en-US" sz="1200" dirty="0" smtClean="0">
                <a:solidFill>
                  <a:srgbClr val="000000">
                    <a:lumMod val="75000"/>
                    <a:lumOff val="25000"/>
                  </a:srgbClr>
                </a:solidFill>
                <a:latin typeface="微软雅黑" charset="0"/>
                <a:ea typeface="微软雅黑" charset="0"/>
              </a:rPr>
              <a:t> </a:t>
            </a:r>
            <a:r>
              <a:rPr lang="en-US" altLang="zh-CN" sz="1200" dirty="0">
                <a:solidFill>
                  <a:srgbClr val="000000">
                    <a:lumMod val="75000"/>
                    <a:lumOff val="25000"/>
                  </a:srgbClr>
                </a:solidFill>
                <a:latin typeface="微软雅黑" charset="0"/>
                <a:ea typeface="微软雅黑" charset="0"/>
              </a:rPr>
              <a:t>[</a:t>
            </a:r>
            <a:r>
              <a:rPr lang="en-US" altLang="zh-CN" sz="1200" dirty="0" smtClean="0">
                <a:solidFill>
                  <a:srgbClr val="000000">
                    <a:lumMod val="75000"/>
                    <a:lumOff val="25000"/>
                  </a:srgbClr>
                </a:solidFill>
                <a:latin typeface="微软雅黑" charset="0"/>
                <a:ea typeface="微软雅黑" charset="0"/>
              </a:rPr>
              <a:t>16]</a:t>
            </a:r>
            <a:r>
              <a:rPr lang="zh-CN" altLang="en-US" sz="1200" dirty="0" smtClean="0">
                <a:solidFill>
                  <a:srgbClr val="000000">
                    <a:lumMod val="75000"/>
                    <a:lumOff val="25000"/>
                  </a:srgbClr>
                </a:solidFill>
                <a:latin typeface="微软雅黑" charset="0"/>
                <a:ea typeface="微软雅黑" charset="0"/>
              </a:rPr>
              <a:t> </a:t>
            </a:r>
            <a:r>
              <a:rPr lang="zh-CN" altLang="en-US" sz="1200" dirty="0">
                <a:solidFill>
                  <a:srgbClr val="000000">
                    <a:lumMod val="75000"/>
                    <a:lumOff val="25000"/>
                  </a:srgbClr>
                </a:solidFill>
                <a:latin typeface="微软雅黑" charset="0"/>
                <a:ea typeface="微软雅黑" charset="0"/>
              </a:rPr>
              <a:t>作者名称．参考文献名称．该文献出版社．出版日期．</a:t>
            </a:r>
          </a:p>
          <a:p>
            <a:pPr marL="171450" indent="-171450" defTabSz="914400">
              <a:lnSpc>
                <a:spcPct val="200000"/>
              </a:lnSpc>
              <a:buFont typeface="Arial" charset="0"/>
              <a:buChar char="•"/>
            </a:pPr>
            <a:r>
              <a:rPr lang="zh-CN" altLang="en-US" sz="1200" dirty="0">
                <a:solidFill>
                  <a:srgbClr val="000000">
                    <a:lumMod val="75000"/>
                    <a:lumOff val="25000"/>
                  </a:srgbClr>
                </a:solidFill>
                <a:latin typeface="微软雅黑" charset="0"/>
                <a:ea typeface="微软雅黑" charset="0"/>
              </a:rPr>
              <a:t> </a:t>
            </a:r>
            <a:r>
              <a:rPr lang="en-US" altLang="zh-CN" sz="1200" dirty="0">
                <a:solidFill>
                  <a:srgbClr val="000000">
                    <a:lumMod val="75000"/>
                    <a:lumOff val="25000"/>
                  </a:srgbClr>
                </a:solidFill>
                <a:latin typeface="微软雅黑" charset="0"/>
                <a:ea typeface="微软雅黑" charset="0"/>
              </a:rPr>
              <a:t>[</a:t>
            </a:r>
            <a:r>
              <a:rPr lang="en-US" altLang="zh-CN" sz="1200" dirty="0" smtClean="0">
                <a:solidFill>
                  <a:srgbClr val="000000">
                    <a:lumMod val="75000"/>
                    <a:lumOff val="25000"/>
                  </a:srgbClr>
                </a:solidFill>
                <a:latin typeface="微软雅黑" charset="0"/>
                <a:ea typeface="微软雅黑" charset="0"/>
              </a:rPr>
              <a:t>17]</a:t>
            </a:r>
            <a:r>
              <a:rPr lang="zh-CN" altLang="en-US" sz="1200" dirty="0" smtClean="0">
                <a:solidFill>
                  <a:srgbClr val="000000">
                    <a:lumMod val="75000"/>
                    <a:lumOff val="25000"/>
                  </a:srgbClr>
                </a:solidFill>
                <a:latin typeface="微软雅黑" charset="0"/>
                <a:ea typeface="微软雅黑" charset="0"/>
              </a:rPr>
              <a:t> </a:t>
            </a:r>
            <a:r>
              <a:rPr lang="zh-CN" altLang="en-US" sz="1200" dirty="0">
                <a:solidFill>
                  <a:srgbClr val="000000">
                    <a:lumMod val="75000"/>
                    <a:lumOff val="25000"/>
                  </a:srgbClr>
                </a:solidFill>
                <a:latin typeface="微软雅黑" charset="0"/>
                <a:ea typeface="微软雅黑" charset="0"/>
              </a:rPr>
              <a:t>作者名称．参考文献名称．该文献出版社．出版日期．</a:t>
            </a:r>
          </a:p>
          <a:p>
            <a:pPr marL="171450" indent="-171450" defTabSz="914400">
              <a:lnSpc>
                <a:spcPct val="200000"/>
              </a:lnSpc>
              <a:buFont typeface="Arial" charset="0"/>
              <a:buChar char="•"/>
            </a:pPr>
            <a:r>
              <a:rPr lang="zh-CN" altLang="en-US" sz="1200" dirty="0">
                <a:solidFill>
                  <a:srgbClr val="000000">
                    <a:lumMod val="75000"/>
                    <a:lumOff val="25000"/>
                  </a:srgbClr>
                </a:solidFill>
                <a:latin typeface="微软雅黑" charset="0"/>
                <a:ea typeface="微软雅黑" charset="0"/>
              </a:rPr>
              <a:t> </a:t>
            </a:r>
            <a:r>
              <a:rPr lang="en-US" altLang="zh-CN" sz="1200" dirty="0">
                <a:solidFill>
                  <a:srgbClr val="000000">
                    <a:lumMod val="75000"/>
                    <a:lumOff val="25000"/>
                  </a:srgbClr>
                </a:solidFill>
                <a:latin typeface="微软雅黑" charset="0"/>
                <a:ea typeface="微软雅黑" charset="0"/>
              </a:rPr>
              <a:t>[</a:t>
            </a:r>
            <a:r>
              <a:rPr lang="en-US" altLang="zh-CN" sz="1200" dirty="0" smtClean="0">
                <a:solidFill>
                  <a:srgbClr val="000000">
                    <a:lumMod val="75000"/>
                    <a:lumOff val="25000"/>
                  </a:srgbClr>
                </a:solidFill>
                <a:latin typeface="微软雅黑" charset="0"/>
                <a:ea typeface="微软雅黑" charset="0"/>
              </a:rPr>
              <a:t>18]</a:t>
            </a:r>
            <a:r>
              <a:rPr lang="zh-CN" altLang="en-US" sz="1200" dirty="0" smtClean="0">
                <a:solidFill>
                  <a:srgbClr val="000000">
                    <a:lumMod val="75000"/>
                    <a:lumOff val="25000"/>
                  </a:srgbClr>
                </a:solidFill>
                <a:latin typeface="微软雅黑" charset="0"/>
                <a:ea typeface="微软雅黑" charset="0"/>
              </a:rPr>
              <a:t> </a:t>
            </a:r>
            <a:r>
              <a:rPr lang="zh-CN" altLang="en-US" sz="1200" dirty="0">
                <a:solidFill>
                  <a:srgbClr val="000000">
                    <a:lumMod val="75000"/>
                    <a:lumOff val="25000"/>
                  </a:srgbClr>
                </a:solidFill>
                <a:latin typeface="微软雅黑" charset="0"/>
                <a:ea typeface="微软雅黑" charset="0"/>
              </a:rPr>
              <a:t>作者名称．参考文献名称．该文献出版社．出版日期．</a:t>
            </a:r>
          </a:p>
          <a:p>
            <a:pPr marL="171450" indent="-171450" defTabSz="914400">
              <a:lnSpc>
                <a:spcPct val="200000"/>
              </a:lnSpc>
              <a:buFont typeface="Arial" charset="0"/>
              <a:buChar char="•"/>
            </a:pPr>
            <a:r>
              <a:rPr lang="zh-CN" altLang="en-US" sz="1200" dirty="0">
                <a:solidFill>
                  <a:srgbClr val="000000">
                    <a:lumMod val="75000"/>
                    <a:lumOff val="25000"/>
                  </a:srgbClr>
                </a:solidFill>
                <a:latin typeface="微软雅黑" charset="0"/>
                <a:ea typeface="微软雅黑" charset="0"/>
              </a:rPr>
              <a:t> </a:t>
            </a:r>
            <a:r>
              <a:rPr lang="en-US" altLang="zh-CN" sz="1200" dirty="0">
                <a:solidFill>
                  <a:srgbClr val="000000">
                    <a:lumMod val="75000"/>
                    <a:lumOff val="25000"/>
                  </a:srgbClr>
                </a:solidFill>
                <a:latin typeface="微软雅黑" charset="0"/>
                <a:ea typeface="微软雅黑" charset="0"/>
              </a:rPr>
              <a:t>[</a:t>
            </a:r>
            <a:r>
              <a:rPr lang="en-US" altLang="zh-CN" sz="1200" dirty="0" smtClean="0">
                <a:solidFill>
                  <a:srgbClr val="000000">
                    <a:lumMod val="75000"/>
                    <a:lumOff val="25000"/>
                  </a:srgbClr>
                </a:solidFill>
                <a:latin typeface="微软雅黑" charset="0"/>
                <a:ea typeface="微软雅黑" charset="0"/>
              </a:rPr>
              <a:t>19]</a:t>
            </a:r>
            <a:r>
              <a:rPr lang="zh-CN" altLang="en-US" sz="1200" dirty="0" smtClean="0">
                <a:solidFill>
                  <a:srgbClr val="000000">
                    <a:lumMod val="75000"/>
                    <a:lumOff val="25000"/>
                  </a:srgbClr>
                </a:solidFill>
                <a:latin typeface="微软雅黑" charset="0"/>
                <a:ea typeface="微软雅黑" charset="0"/>
              </a:rPr>
              <a:t> </a:t>
            </a:r>
            <a:r>
              <a:rPr lang="zh-CN" altLang="en-US" sz="1200" dirty="0">
                <a:solidFill>
                  <a:srgbClr val="000000">
                    <a:lumMod val="75000"/>
                    <a:lumOff val="25000"/>
                  </a:srgbClr>
                </a:solidFill>
                <a:latin typeface="微软雅黑" charset="0"/>
                <a:ea typeface="微软雅黑" charset="0"/>
              </a:rPr>
              <a:t>作者名称．参考文献名称．该文献出版社．出版日期．</a:t>
            </a:r>
          </a:p>
          <a:p>
            <a:pPr marL="171450" indent="-171450" defTabSz="914400">
              <a:lnSpc>
                <a:spcPct val="200000"/>
              </a:lnSpc>
              <a:buFont typeface="Arial" charset="0"/>
              <a:buChar char="•"/>
            </a:pPr>
            <a:r>
              <a:rPr lang="zh-CN" altLang="en-US" sz="1200" dirty="0">
                <a:solidFill>
                  <a:srgbClr val="000000">
                    <a:lumMod val="75000"/>
                    <a:lumOff val="25000"/>
                  </a:srgbClr>
                </a:solidFill>
                <a:latin typeface="微软雅黑" charset="0"/>
                <a:ea typeface="微软雅黑" charset="0"/>
              </a:rPr>
              <a:t> </a:t>
            </a:r>
            <a:r>
              <a:rPr lang="en-US" altLang="zh-CN" sz="1200" dirty="0" smtClean="0">
                <a:solidFill>
                  <a:srgbClr val="000000">
                    <a:lumMod val="75000"/>
                    <a:lumOff val="25000"/>
                  </a:srgbClr>
                </a:solidFill>
                <a:latin typeface="微软雅黑" charset="0"/>
                <a:ea typeface="微软雅黑" charset="0"/>
              </a:rPr>
              <a:t>[20]</a:t>
            </a:r>
            <a:r>
              <a:rPr lang="zh-CN" altLang="en-US" sz="1200" dirty="0" smtClean="0">
                <a:solidFill>
                  <a:srgbClr val="000000">
                    <a:lumMod val="75000"/>
                    <a:lumOff val="25000"/>
                  </a:srgbClr>
                </a:solidFill>
                <a:latin typeface="微软雅黑" charset="0"/>
                <a:ea typeface="微软雅黑" charset="0"/>
              </a:rPr>
              <a:t> </a:t>
            </a:r>
            <a:r>
              <a:rPr lang="zh-CN" altLang="en-US" sz="1200" dirty="0">
                <a:solidFill>
                  <a:srgbClr val="000000">
                    <a:lumMod val="75000"/>
                    <a:lumOff val="25000"/>
                  </a:srgbClr>
                </a:solidFill>
                <a:latin typeface="微软雅黑" charset="0"/>
                <a:ea typeface="微软雅黑" charset="0"/>
              </a:rPr>
              <a:t>作者名称．参考文献名称．该文献出版社．出版日期</a:t>
            </a:r>
            <a:r>
              <a:rPr lang="zh-CN" altLang="en-US" sz="1200" dirty="0" smtClean="0">
                <a:solidFill>
                  <a:srgbClr val="000000">
                    <a:lumMod val="75000"/>
                    <a:lumOff val="25000"/>
                  </a:srgbClr>
                </a:solidFill>
                <a:latin typeface="微软雅黑" charset="0"/>
                <a:ea typeface="微软雅黑" charset="0"/>
              </a:rPr>
              <a:t>．</a:t>
            </a:r>
            <a:endParaRPr lang="zh-CN" altLang="en-US" sz="1200" dirty="0">
              <a:solidFill>
                <a:srgbClr val="000000">
                  <a:lumMod val="75000"/>
                  <a:lumOff val="25000"/>
                </a:srgbClr>
              </a:solidFill>
              <a:latin typeface="微软雅黑" charset="0"/>
              <a:ea typeface="微软雅黑" charset="0"/>
            </a:endParaRPr>
          </a:p>
        </p:txBody>
      </p:sp>
    </p:spTree>
    <p:extLst>
      <p:ext uri="{BB962C8B-B14F-4D97-AF65-F5344CB8AC3E}">
        <p14:creationId xmlns:p14="http://schemas.microsoft.com/office/powerpoint/2010/main" val="1840700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5810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3 </a:t>
            </a:r>
            <a:r>
              <a:rPr kumimoji="1" lang="zh-CN" altLang="en-US" dirty="0" smtClean="0"/>
              <a:t> 研究方法</a:t>
            </a:r>
            <a:endParaRPr kumimoji="1" lang="zh-CN" altLang="en-US" dirty="0"/>
          </a:p>
        </p:txBody>
      </p:sp>
      <p:grpSp>
        <p:nvGrpSpPr>
          <p:cNvPr id="11" name="组 10"/>
          <p:cNvGrpSpPr/>
          <p:nvPr/>
        </p:nvGrpSpPr>
        <p:grpSpPr>
          <a:xfrm>
            <a:off x="648929" y="2227006"/>
            <a:ext cx="2918472" cy="3893575"/>
            <a:chOff x="648929" y="2227006"/>
            <a:chExt cx="2918472" cy="3893575"/>
          </a:xfrm>
        </p:grpSpPr>
        <p:sp>
          <p:nvSpPr>
            <p:cNvPr id="3" name="五边形 2"/>
            <p:cNvSpPr/>
            <p:nvPr/>
          </p:nvSpPr>
          <p:spPr>
            <a:xfrm>
              <a:off x="648929" y="2227006"/>
              <a:ext cx="2918472" cy="3893575"/>
            </a:xfrm>
            <a:prstGeom prst="homePlate">
              <a:avLst>
                <a:gd name="adj" fmla="val 1888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5" name="矩形 84"/>
            <p:cNvSpPr/>
            <p:nvPr/>
          </p:nvSpPr>
          <p:spPr>
            <a:xfrm>
              <a:off x="1051111" y="3331612"/>
              <a:ext cx="2112748" cy="1492716"/>
            </a:xfrm>
            <a:prstGeom prst="rect">
              <a:avLst/>
            </a:prstGeom>
          </p:spPr>
          <p:txBody>
            <a:bodyPr wrap="square">
              <a:spAutoFit/>
            </a:bodyPr>
            <a:lstStyle/>
            <a:p>
              <a:pPr lvl="0">
                <a:lnSpc>
                  <a:spcPct val="130000"/>
                </a:lnSpc>
              </a:pPr>
              <a:r>
                <a:rPr lang="zh-CN" altLang="en-US" sz="1400" dirty="0" smtClean="0">
                  <a:solidFill>
                    <a:schemeClr val="bg1"/>
                  </a:solidFill>
                  <a:latin typeface="+mn-ea"/>
                </a:rPr>
                <a:t>并非人工手动标记特征，而是自动计算出一些人指定的特征，如眼睛图片高度、宽度，瞳孔相对位置等。</a:t>
              </a:r>
              <a:endParaRPr lang="zh-CN" altLang="en-US" sz="1400" dirty="0">
                <a:solidFill>
                  <a:schemeClr val="bg1"/>
                </a:solidFill>
                <a:latin typeface="+mn-ea"/>
              </a:endParaRPr>
            </a:p>
          </p:txBody>
        </p:sp>
        <p:sp>
          <p:nvSpPr>
            <p:cNvPr id="86" name="矩形 85"/>
            <p:cNvSpPr/>
            <p:nvPr/>
          </p:nvSpPr>
          <p:spPr>
            <a:xfrm>
              <a:off x="1051110" y="2703411"/>
              <a:ext cx="1617751" cy="523348"/>
            </a:xfrm>
            <a:prstGeom prst="rect">
              <a:avLst/>
            </a:prstGeom>
          </p:spPr>
          <p:txBody>
            <a:bodyPr wrap="none">
              <a:spAutoFit/>
            </a:bodyPr>
            <a:lstStyle/>
            <a:p>
              <a:pPr>
                <a:lnSpc>
                  <a:spcPct val="150000"/>
                </a:lnSpc>
              </a:pPr>
              <a:r>
                <a:rPr lang="zh-CN" altLang="en-US" sz="1867" b="1" dirty="0" smtClean="0">
                  <a:solidFill>
                    <a:schemeClr val="bg1"/>
                  </a:solidFill>
                </a:rPr>
                <a:t>人工特征提取</a:t>
              </a:r>
              <a:endParaRPr lang="en-US" altLang="zh-CN" sz="1867" b="1" dirty="0">
                <a:solidFill>
                  <a:schemeClr val="bg1"/>
                </a:solidFill>
              </a:endParaRPr>
            </a:p>
          </p:txBody>
        </p:sp>
      </p:grpSp>
      <p:grpSp>
        <p:nvGrpSpPr>
          <p:cNvPr id="13" name="组 12"/>
          <p:cNvGrpSpPr/>
          <p:nvPr/>
        </p:nvGrpSpPr>
        <p:grpSpPr>
          <a:xfrm>
            <a:off x="3163859" y="2227006"/>
            <a:ext cx="3126008" cy="3893575"/>
            <a:chOff x="3163859" y="2227006"/>
            <a:chExt cx="3126008" cy="3893575"/>
          </a:xfrm>
        </p:grpSpPr>
        <p:sp>
          <p:nvSpPr>
            <p:cNvPr id="5" name="燕尾形 4"/>
            <p:cNvSpPr/>
            <p:nvPr/>
          </p:nvSpPr>
          <p:spPr>
            <a:xfrm>
              <a:off x="3163859" y="2227006"/>
              <a:ext cx="3126008" cy="3893575"/>
            </a:xfrm>
            <a:prstGeom prst="chevron">
              <a:avLst>
                <a:gd name="adj" fmla="val 174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7" name="矩形 86"/>
            <p:cNvSpPr/>
            <p:nvPr/>
          </p:nvSpPr>
          <p:spPr>
            <a:xfrm>
              <a:off x="3907492" y="3331612"/>
              <a:ext cx="2112748" cy="2025555"/>
            </a:xfrm>
            <a:prstGeom prst="rect">
              <a:avLst/>
            </a:prstGeom>
          </p:spPr>
          <p:txBody>
            <a:bodyPr wrap="square">
              <a:spAutoFit/>
            </a:bodyPr>
            <a:lstStyle/>
            <a:p>
              <a:pPr lvl="0">
                <a:lnSpc>
                  <a:spcPct val="130000"/>
                </a:lnSpc>
              </a:pPr>
              <a:r>
                <a:rPr lang="zh-CN" altLang="en-US" sz="1400" dirty="0" smtClean="0">
                  <a:solidFill>
                    <a:schemeClr val="bg1"/>
                  </a:solidFill>
                </a:rPr>
                <a:t>它是一种二类分类模型，其基本模型定义为特征空间上的间隔最大的线性分类器，其学习策略便是间隔最大化，最终可转化为一个凸二次规划问题的求解。</a:t>
              </a:r>
              <a:endParaRPr lang="zh-CN" altLang="en-US" sz="1400" dirty="0">
                <a:solidFill>
                  <a:schemeClr val="bg1"/>
                </a:solidFill>
                <a:latin typeface="+mn-ea"/>
              </a:endParaRPr>
            </a:p>
          </p:txBody>
        </p:sp>
        <p:sp>
          <p:nvSpPr>
            <p:cNvPr id="88" name="矩形 87"/>
            <p:cNvSpPr/>
            <p:nvPr/>
          </p:nvSpPr>
          <p:spPr>
            <a:xfrm>
              <a:off x="3907491" y="2703411"/>
              <a:ext cx="1798890" cy="523348"/>
            </a:xfrm>
            <a:prstGeom prst="rect">
              <a:avLst/>
            </a:prstGeom>
          </p:spPr>
          <p:txBody>
            <a:bodyPr wrap="none">
              <a:spAutoFit/>
            </a:bodyPr>
            <a:lstStyle/>
            <a:p>
              <a:pPr>
                <a:lnSpc>
                  <a:spcPct val="150000"/>
                </a:lnSpc>
              </a:pPr>
              <a:r>
                <a:rPr lang="zh-CN" altLang="en-US" sz="1867" b="1" dirty="0" smtClean="0">
                  <a:solidFill>
                    <a:schemeClr val="bg1"/>
                  </a:solidFill>
                </a:rPr>
                <a:t>支持向量机</a:t>
              </a:r>
              <a:r>
                <a:rPr lang="en-US" altLang="zh-CN" sz="1867" b="1" dirty="0" smtClean="0">
                  <a:solidFill>
                    <a:schemeClr val="bg1"/>
                  </a:solidFill>
                </a:rPr>
                <a:t>SVM</a:t>
              </a:r>
              <a:endParaRPr lang="en-US" altLang="zh-CN" sz="1867" b="1" dirty="0">
                <a:solidFill>
                  <a:schemeClr val="bg1"/>
                </a:solidFill>
              </a:endParaRPr>
            </a:p>
          </p:txBody>
        </p:sp>
      </p:grpSp>
      <p:grpSp>
        <p:nvGrpSpPr>
          <p:cNvPr id="14" name="组 13"/>
          <p:cNvGrpSpPr/>
          <p:nvPr/>
        </p:nvGrpSpPr>
        <p:grpSpPr>
          <a:xfrm>
            <a:off x="5886325" y="2227006"/>
            <a:ext cx="3126008" cy="3893575"/>
            <a:chOff x="5886325" y="2227006"/>
            <a:chExt cx="3126008" cy="3893575"/>
          </a:xfrm>
        </p:grpSpPr>
        <p:sp>
          <p:nvSpPr>
            <p:cNvPr id="68" name="燕尾形 67"/>
            <p:cNvSpPr/>
            <p:nvPr/>
          </p:nvSpPr>
          <p:spPr>
            <a:xfrm>
              <a:off x="5886325" y="2227006"/>
              <a:ext cx="3126008" cy="3893575"/>
            </a:xfrm>
            <a:prstGeom prst="chevron">
              <a:avLst>
                <a:gd name="adj" fmla="val 1741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9" name="矩形 88"/>
            <p:cNvSpPr/>
            <p:nvPr/>
          </p:nvSpPr>
          <p:spPr>
            <a:xfrm>
              <a:off x="6629958" y="3331612"/>
              <a:ext cx="2112748" cy="2462213"/>
            </a:xfrm>
            <a:prstGeom prst="rect">
              <a:avLst/>
            </a:prstGeom>
          </p:spPr>
          <p:txBody>
            <a:bodyPr wrap="square">
              <a:spAutoFit/>
            </a:bodyPr>
            <a:lstStyle/>
            <a:p>
              <a:r>
                <a:rPr lang="zh-CN" altLang="en-US" sz="1400" dirty="0" smtClean="0">
                  <a:solidFill>
                    <a:schemeClr val="bg1"/>
                  </a:solidFill>
                </a:rPr>
                <a:t>它是</a:t>
              </a:r>
              <a:r>
                <a:rPr lang="zh-CN" altLang="en-US" sz="1400" dirty="0">
                  <a:solidFill>
                    <a:schemeClr val="bg1"/>
                  </a:solidFill>
                </a:rPr>
                <a:t>一种统计方法。通过正交变换将一组可能存在相关性的变量转换为一组线性不相关的变量，转换后的这组变量叫主成分</a:t>
              </a:r>
              <a:r>
                <a:rPr lang="zh-CN" altLang="en-US" sz="1400" dirty="0" smtClean="0">
                  <a:solidFill>
                    <a:schemeClr val="bg1"/>
                  </a:solidFill>
                </a:rPr>
                <a:t>。在</a:t>
              </a:r>
              <a:r>
                <a:rPr lang="zh-CN" altLang="en-US" sz="1400" dirty="0">
                  <a:solidFill>
                    <a:schemeClr val="bg1"/>
                  </a:solidFill>
                </a:rPr>
                <a:t>实际课题中，为了全面分析问题，往往提出很多与此有关的</a:t>
              </a:r>
              <a:r>
                <a:rPr lang="zh-CN" altLang="en-US" sz="1400" dirty="0" smtClean="0">
                  <a:solidFill>
                    <a:schemeClr val="bg1"/>
                  </a:solidFill>
                </a:rPr>
                <a:t>变量，</a:t>
              </a:r>
              <a:r>
                <a:rPr lang="zh-CN" altLang="en-US" sz="1400" dirty="0">
                  <a:solidFill>
                    <a:schemeClr val="bg1"/>
                  </a:solidFill>
                </a:rPr>
                <a:t>因为每个变量都在不同程度上反映这个课题的某些信息</a:t>
              </a:r>
              <a:r>
                <a:rPr lang="zh-CN" altLang="en-US" sz="1400" dirty="0" smtClean="0">
                  <a:solidFill>
                    <a:schemeClr val="bg1"/>
                  </a:solidFill>
                </a:rPr>
                <a:t>。</a:t>
              </a:r>
              <a:endParaRPr lang="zh-CN" altLang="en-US" sz="1400" dirty="0">
                <a:solidFill>
                  <a:schemeClr val="bg1"/>
                </a:solidFill>
              </a:endParaRPr>
            </a:p>
          </p:txBody>
        </p:sp>
        <p:sp>
          <p:nvSpPr>
            <p:cNvPr id="90" name="矩形 89"/>
            <p:cNvSpPr/>
            <p:nvPr/>
          </p:nvSpPr>
          <p:spPr>
            <a:xfrm>
              <a:off x="6629957" y="2703411"/>
              <a:ext cx="1754006" cy="471155"/>
            </a:xfrm>
            <a:prstGeom prst="rect">
              <a:avLst/>
            </a:prstGeom>
          </p:spPr>
          <p:txBody>
            <a:bodyPr wrap="none">
              <a:spAutoFit/>
            </a:bodyPr>
            <a:lstStyle/>
            <a:p>
              <a:pPr>
                <a:lnSpc>
                  <a:spcPct val="150000"/>
                </a:lnSpc>
              </a:pPr>
              <a:r>
                <a:rPr lang="zh-CN" altLang="en-US" sz="1867" b="1" dirty="0" smtClean="0">
                  <a:solidFill>
                    <a:schemeClr val="bg1"/>
                  </a:solidFill>
                </a:rPr>
                <a:t>主成分分析</a:t>
              </a:r>
              <a:r>
                <a:rPr lang="en-US" altLang="zh-CN" sz="1867" b="1" dirty="0" smtClean="0">
                  <a:solidFill>
                    <a:schemeClr val="bg1"/>
                  </a:solidFill>
                </a:rPr>
                <a:t>PCA</a:t>
              </a:r>
              <a:endParaRPr lang="en-US" altLang="zh-CN" sz="1867" b="1" dirty="0">
                <a:solidFill>
                  <a:schemeClr val="bg1"/>
                </a:solidFill>
              </a:endParaRPr>
            </a:p>
          </p:txBody>
        </p:sp>
      </p:grpSp>
      <p:grpSp>
        <p:nvGrpSpPr>
          <p:cNvPr id="15" name="组 14"/>
          <p:cNvGrpSpPr/>
          <p:nvPr/>
        </p:nvGrpSpPr>
        <p:grpSpPr>
          <a:xfrm>
            <a:off x="8608791" y="2227005"/>
            <a:ext cx="3126008" cy="3893575"/>
            <a:chOff x="8608791" y="2227005"/>
            <a:chExt cx="3126008" cy="3893575"/>
          </a:xfrm>
        </p:grpSpPr>
        <p:sp>
          <p:nvSpPr>
            <p:cNvPr id="69" name="燕尾形 68"/>
            <p:cNvSpPr/>
            <p:nvPr/>
          </p:nvSpPr>
          <p:spPr>
            <a:xfrm>
              <a:off x="8608791" y="2227005"/>
              <a:ext cx="3126008" cy="3893575"/>
            </a:xfrm>
            <a:prstGeom prst="chevron">
              <a:avLst>
                <a:gd name="adj" fmla="val 1741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1" name="矩形 90"/>
            <p:cNvSpPr/>
            <p:nvPr/>
          </p:nvSpPr>
          <p:spPr>
            <a:xfrm>
              <a:off x="9317191" y="3331612"/>
              <a:ext cx="2112748" cy="2332946"/>
            </a:xfrm>
            <a:prstGeom prst="rect">
              <a:avLst/>
            </a:prstGeom>
          </p:spPr>
          <p:txBody>
            <a:bodyPr wrap="square">
              <a:spAutoFit/>
            </a:bodyPr>
            <a:lstStyle/>
            <a:p>
              <a:pPr lvl="0">
                <a:lnSpc>
                  <a:spcPct val="130000"/>
                </a:lnSpc>
              </a:pPr>
              <a:r>
                <a:rPr lang="zh-CN" altLang="en-US" sz="1400" dirty="0" smtClean="0">
                  <a:solidFill>
                    <a:schemeClr val="bg1"/>
                  </a:solidFill>
                </a:rPr>
                <a:t>它是</a:t>
              </a:r>
              <a:r>
                <a:rPr lang="zh-CN" altLang="en-US" sz="1400" dirty="0">
                  <a:solidFill>
                    <a:schemeClr val="bg1"/>
                  </a:solidFill>
                </a:rPr>
                <a:t>一个理论上比较成熟</a:t>
              </a:r>
              <a:r>
                <a:rPr lang="zh-CN" altLang="en-US" sz="1400" dirty="0" smtClean="0">
                  <a:solidFill>
                    <a:schemeClr val="bg1"/>
                  </a:solidFill>
                </a:rPr>
                <a:t>的</a:t>
              </a:r>
              <a:r>
                <a:rPr lang="zh-CN" altLang="en-US" sz="1400" dirty="0">
                  <a:solidFill>
                    <a:schemeClr val="bg1"/>
                  </a:solidFill>
                </a:rPr>
                <a:t>分类</a:t>
              </a:r>
              <a:r>
                <a:rPr lang="zh-CN" altLang="en-US" sz="1400" dirty="0" smtClean="0">
                  <a:solidFill>
                    <a:schemeClr val="bg1"/>
                  </a:solidFill>
                </a:rPr>
                <a:t>算法。</a:t>
              </a:r>
              <a:r>
                <a:rPr lang="zh-CN" altLang="en-US" sz="1400" dirty="0">
                  <a:solidFill>
                    <a:schemeClr val="bg1"/>
                  </a:solidFill>
                </a:rPr>
                <a:t>该方法的思路是：如果一个样本在特征空间中的</a:t>
              </a:r>
              <a:r>
                <a:rPr lang="en-US" altLang="zh-CN" sz="1400" dirty="0">
                  <a:solidFill>
                    <a:schemeClr val="bg1"/>
                  </a:solidFill>
                </a:rPr>
                <a:t>k</a:t>
              </a:r>
              <a:r>
                <a:rPr lang="zh-CN" altLang="en-US" sz="1400" dirty="0">
                  <a:solidFill>
                    <a:schemeClr val="bg1"/>
                  </a:solidFill>
                </a:rPr>
                <a:t>个最相似</a:t>
              </a:r>
              <a:r>
                <a:rPr lang="en-US" altLang="zh-CN" sz="1400" dirty="0">
                  <a:solidFill>
                    <a:schemeClr val="bg1"/>
                  </a:solidFill>
                </a:rPr>
                <a:t>(</a:t>
              </a:r>
              <a:r>
                <a:rPr lang="zh-CN" altLang="en-US" sz="1400" dirty="0">
                  <a:solidFill>
                    <a:schemeClr val="bg1"/>
                  </a:solidFill>
                </a:rPr>
                <a:t>即特征空间中最邻近</a:t>
              </a:r>
              <a:r>
                <a:rPr lang="en-US" altLang="zh-CN" sz="1400" dirty="0">
                  <a:solidFill>
                    <a:schemeClr val="bg1"/>
                  </a:solidFill>
                </a:rPr>
                <a:t>)</a:t>
              </a:r>
              <a:r>
                <a:rPr lang="zh-CN" altLang="en-US" sz="1400" dirty="0">
                  <a:solidFill>
                    <a:schemeClr val="bg1"/>
                  </a:solidFill>
                </a:rPr>
                <a:t>的样本中的大多数属于某一个类别，则该样本也属于这个类别。</a:t>
              </a:r>
              <a:endParaRPr lang="zh-CN" altLang="en-US" sz="1400" dirty="0">
                <a:solidFill>
                  <a:schemeClr val="bg1"/>
                </a:solidFill>
                <a:latin typeface="+mn-ea"/>
              </a:endParaRPr>
            </a:p>
          </p:txBody>
        </p:sp>
        <p:sp>
          <p:nvSpPr>
            <p:cNvPr id="92" name="矩形 91"/>
            <p:cNvSpPr/>
            <p:nvPr/>
          </p:nvSpPr>
          <p:spPr>
            <a:xfrm>
              <a:off x="9317190" y="2703411"/>
              <a:ext cx="1290738" cy="471155"/>
            </a:xfrm>
            <a:prstGeom prst="rect">
              <a:avLst/>
            </a:prstGeom>
          </p:spPr>
          <p:txBody>
            <a:bodyPr wrap="none">
              <a:spAutoFit/>
            </a:bodyPr>
            <a:lstStyle/>
            <a:p>
              <a:pPr>
                <a:lnSpc>
                  <a:spcPct val="150000"/>
                </a:lnSpc>
              </a:pPr>
              <a:r>
                <a:rPr lang="en-US" altLang="zh-CN" sz="1867" b="1" dirty="0" smtClean="0">
                  <a:solidFill>
                    <a:schemeClr val="bg1"/>
                  </a:solidFill>
                </a:rPr>
                <a:t>K-</a:t>
              </a:r>
              <a:r>
                <a:rPr lang="zh-CN" altLang="en-US" sz="1867" b="1" dirty="0" smtClean="0">
                  <a:solidFill>
                    <a:schemeClr val="bg1"/>
                  </a:solidFill>
                </a:rPr>
                <a:t>近邻 </a:t>
              </a:r>
              <a:r>
                <a:rPr lang="en-US" altLang="zh-CN" sz="1867" b="1" dirty="0" smtClean="0">
                  <a:solidFill>
                    <a:schemeClr val="bg1"/>
                  </a:solidFill>
                </a:rPr>
                <a:t>KNN</a:t>
              </a:r>
              <a:endParaRPr lang="en-US" altLang="zh-CN" sz="1867" b="1" dirty="0">
                <a:solidFill>
                  <a:schemeClr val="bg1"/>
                </a:solidFill>
              </a:endParaRPr>
            </a:p>
          </p:txBody>
        </p:sp>
      </p:grpSp>
    </p:spTree>
    <p:extLst>
      <p:ext uri="{BB962C8B-B14F-4D97-AF65-F5344CB8AC3E}">
        <p14:creationId xmlns:p14="http://schemas.microsoft.com/office/powerpoint/2010/main" val="18910664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04</a:t>
            </a:r>
            <a:r>
              <a:rPr kumimoji="1" lang="zh-CN" altLang="en-US" dirty="0" smtClean="0"/>
              <a:t> 分析讨论</a:t>
            </a:r>
            <a:endParaRPr kumimoji="1" lang="zh-CN" altLang="en-US" dirty="0"/>
          </a:p>
        </p:txBody>
      </p:sp>
      <p:sp>
        <p:nvSpPr>
          <p:cNvPr id="4" name="菱形 3"/>
          <p:cNvSpPr/>
          <p:nvPr/>
        </p:nvSpPr>
        <p:spPr>
          <a:xfrm>
            <a:off x="4496117" y="2286001"/>
            <a:ext cx="3411160" cy="3411158"/>
          </a:xfrm>
          <a:prstGeom prst="diamond">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 name="矩形 4"/>
          <p:cNvSpPr/>
          <p:nvPr/>
        </p:nvSpPr>
        <p:spPr>
          <a:xfrm>
            <a:off x="4277032" y="2109020"/>
            <a:ext cx="1474839" cy="14748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8000" dirty="0" smtClean="0">
                <a:solidFill>
                  <a:schemeClr val="bg1"/>
                </a:solidFill>
              </a:rPr>
              <a:t>1</a:t>
            </a:r>
            <a:endParaRPr kumimoji="1" lang="zh-CN" altLang="en-US" sz="8000" dirty="0">
              <a:solidFill>
                <a:schemeClr val="bg1"/>
              </a:solidFill>
            </a:endParaRPr>
          </a:p>
        </p:txBody>
      </p:sp>
      <p:sp>
        <p:nvSpPr>
          <p:cNvPr id="21" name="矩形 20"/>
          <p:cNvSpPr/>
          <p:nvPr/>
        </p:nvSpPr>
        <p:spPr>
          <a:xfrm>
            <a:off x="6636774" y="2109020"/>
            <a:ext cx="1474839" cy="14748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8000" dirty="0" smtClean="0">
                <a:solidFill>
                  <a:schemeClr val="bg1"/>
                </a:solidFill>
              </a:rPr>
              <a:t>2</a:t>
            </a:r>
            <a:endParaRPr kumimoji="1" lang="zh-CN" altLang="en-US" sz="8000" dirty="0">
              <a:solidFill>
                <a:schemeClr val="bg1"/>
              </a:solidFill>
            </a:endParaRPr>
          </a:p>
        </p:txBody>
      </p:sp>
      <p:sp>
        <p:nvSpPr>
          <p:cNvPr id="22" name="矩形 21"/>
          <p:cNvSpPr/>
          <p:nvPr/>
        </p:nvSpPr>
        <p:spPr>
          <a:xfrm>
            <a:off x="4277032" y="4399301"/>
            <a:ext cx="1474839" cy="14748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8000" dirty="0" smtClean="0">
                <a:solidFill>
                  <a:schemeClr val="bg1"/>
                </a:solidFill>
              </a:rPr>
              <a:t>3</a:t>
            </a:r>
            <a:endParaRPr kumimoji="1" lang="zh-CN" altLang="en-US" sz="8000" dirty="0">
              <a:solidFill>
                <a:schemeClr val="bg1"/>
              </a:solidFill>
            </a:endParaRPr>
          </a:p>
        </p:txBody>
      </p:sp>
      <p:sp>
        <p:nvSpPr>
          <p:cNvPr id="23" name="矩形 22"/>
          <p:cNvSpPr/>
          <p:nvPr/>
        </p:nvSpPr>
        <p:spPr>
          <a:xfrm>
            <a:off x="6636774" y="4399301"/>
            <a:ext cx="1474839" cy="147483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8000" dirty="0" smtClean="0">
                <a:solidFill>
                  <a:schemeClr val="bg1"/>
                </a:solidFill>
              </a:rPr>
              <a:t>4</a:t>
            </a:r>
            <a:endParaRPr kumimoji="1" lang="zh-CN" altLang="en-US" sz="8000" dirty="0">
              <a:solidFill>
                <a:schemeClr val="bg1"/>
              </a:solidFill>
            </a:endParaRPr>
          </a:p>
        </p:txBody>
      </p:sp>
      <p:sp>
        <p:nvSpPr>
          <p:cNvPr id="24" name="矩形 23"/>
          <p:cNvSpPr/>
          <p:nvPr/>
        </p:nvSpPr>
        <p:spPr>
          <a:xfrm>
            <a:off x="1165122" y="2531263"/>
            <a:ext cx="2907573" cy="1052596"/>
          </a:xfrm>
          <a:prstGeom prst="rect">
            <a:avLst/>
          </a:prstGeom>
        </p:spPr>
        <p:txBody>
          <a:bodyPr wrap="square">
            <a:spAutoFit/>
          </a:bodyPr>
          <a:lstStyle/>
          <a:p>
            <a:pPr lvl="0" algn="r">
              <a:lnSpc>
                <a:spcPct val="130000"/>
              </a:lnSpc>
            </a:pPr>
            <a:r>
              <a:rPr lang="zh-CN" altLang="en-US" sz="1200" dirty="0">
                <a:solidFill>
                  <a:schemeClr val="tx1">
                    <a:lumMod val="85000"/>
                    <a:lumOff val="15000"/>
                  </a:schemeClr>
                </a:solidFill>
                <a:latin typeface="+mn-ea"/>
              </a:rPr>
              <a:t>标题数字等都可以通过点击和重新输入进行更改，顶部“开始”面板中可以对字体、字号、颜色、行距等进行修改。建议正文</a:t>
            </a:r>
            <a:r>
              <a:rPr lang="en-US" altLang="zh-CN" sz="1200" dirty="0">
                <a:solidFill>
                  <a:schemeClr val="tx1">
                    <a:lumMod val="85000"/>
                    <a:lumOff val="15000"/>
                  </a:schemeClr>
                </a:solidFill>
                <a:latin typeface="+mn-ea"/>
              </a:rPr>
              <a:t>8-14</a:t>
            </a:r>
            <a:r>
              <a:rPr lang="zh-CN" altLang="en-US" sz="1200" dirty="0">
                <a:solidFill>
                  <a:schemeClr val="tx1">
                    <a:lumMod val="85000"/>
                    <a:lumOff val="15000"/>
                  </a:schemeClr>
                </a:solidFill>
                <a:latin typeface="+mn-ea"/>
              </a:rPr>
              <a:t>号字，</a:t>
            </a:r>
            <a:r>
              <a:rPr lang="en-US" altLang="zh-CN" sz="1200" dirty="0">
                <a:solidFill>
                  <a:schemeClr val="tx1">
                    <a:lumMod val="85000"/>
                    <a:lumOff val="15000"/>
                  </a:schemeClr>
                </a:solidFill>
                <a:latin typeface="+mn-ea"/>
              </a:rPr>
              <a:t>1.3</a:t>
            </a:r>
            <a:r>
              <a:rPr lang="zh-CN" altLang="en-US" sz="1200" dirty="0">
                <a:solidFill>
                  <a:schemeClr val="tx1">
                    <a:lumMod val="85000"/>
                    <a:lumOff val="15000"/>
                  </a:schemeClr>
                </a:solidFill>
                <a:latin typeface="+mn-ea"/>
              </a:rPr>
              <a:t>倍字间距</a:t>
            </a:r>
            <a:r>
              <a:rPr lang="zh-CN" altLang="en-US" sz="1200" dirty="0" smtClean="0">
                <a:solidFill>
                  <a:schemeClr val="tx1">
                    <a:lumMod val="85000"/>
                    <a:lumOff val="15000"/>
                  </a:schemeClr>
                </a:solidFill>
                <a:latin typeface="+mn-ea"/>
              </a:rPr>
              <a:t>。</a:t>
            </a:r>
            <a:endParaRPr lang="zh-CN" altLang="en-US" sz="1200" dirty="0">
              <a:solidFill>
                <a:schemeClr val="tx1">
                  <a:lumMod val="85000"/>
                  <a:lumOff val="15000"/>
                </a:schemeClr>
              </a:solidFill>
              <a:latin typeface="+mn-ea"/>
            </a:endParaRPr>
          </a:p>
        </p:txBody>
      </p:sp>
      <p:sp>
        <p:nvSpPr>
          <p:cNvPr id="25" name="矩形 24"/>
          <p:cNvSpPr/>
          <p:nvPr/>
        </p:nvSpPr>
        <p:spPr>
          <a:xfrm>
            <a:off x="1794507" y="2050027"/>
            <a:ext cx="2278188" cy="553998"/>
          </a:xfrm>
          <a:prstGeom prst="rect">
            <a:avLst/>
          </a:prstGeom>
        </p:spPr>
        <p:txBody>
          <a:bodyPr wrap="none">
            <a:spAutoFit/>
          </a:bodyPr>
          <a:lstStyle/>
          <a:p>
            <a:pPr algn="r">
              <a:lnSpc>
                <a:spcPct val="150000"/>
              </a:lnSpc>
            </a:pPr>
            <a:r>
              <a:rPr lang="en-US" altLang="zh-CN" sz="2000" b="1" dirty="0" smtClean="0">
                <a:solidFill>
                  <a:schemeClr val="accent1">
                    <a:lumMod val="50000"/>
                  </a:schemeClr>
                </a:solidFill>
              </a:rPr>
              <a:t>ADD</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YOUR</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TITLE</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HERE</a:t>
            </a:r>
            <a:endParaRPr lang="en-US" altLang="zh-CN" sz="2000" b="1" dirty="0">
              <a:solidFill>
                <a:schemeClr val="accent1">
                  <a:lumMod val="50000"/>
                </a:schemeClr>
              </a:solidFill>
            </a:endParaRPr>
          </a:p>
        </p:txBody>
      </p:sp>
      <p:sp>
        <p:nvSpPr>
          <p:cNvPr id="26" name="矩形 25"/>
          <p:cNvSpPr/>
          <p:nvPr/>
        </p:nvSpPr>
        <p:spPr>
          <a:xfrm>
            <a:off x="1165122" y="4839160"/>
            <a:ext cx="2907573" cy="1052596"/>
          </a:xfrm>
          <a:prstGeom prst="rect">
            <a:avLst/>
          </a:prstGeom>
        </p:spPr>
        <p:txBody>
          <a:bodyPr wrap="square">
            <a:spAutoFit/>
          </a:bodyPr>
          <a:lstStyle/>
          <a:p>
            <a:pPr lvl="0" algn="r">
              <a:lnSpc>
                <a:spcPct val="130000"/>
              </a:lnSpc>
            </a:pPr>
            <a:r>
              <a:rPr lang="zh-CN" altLang="en-US" sz="1200" dirty="0">
                <a:solidFill>
                  <a:schemeClr val="tx1">
                    <a:lumMod val="85000"/>
                    <a:lumOff val="15000"/>
                  </a:schemeClr>
                </a:solidFill>
                <a:latin typeface="+mn-ea"/>
              </a:rPr>
              <a:t>标题数字等都可以通过点击和重新输入进行更改，顶部“开始”面板中可以对字体、字号、颜色、行距等进行修改。建议正文</a:t>
            </a:r>
            <a:r>
              <a:rPr lang="en-US" altLang="zh-CN" sz="1200" dirty="0">
                <a:solidFill>
                  <a:schemeClr val="tx1">
                    <a:lumMod val="85000"/>
                    <a:lumOff val="15000"/>
                  </a:schemeClr>
                </a:solidFill>
                <a:latin typeface="+mn-ea"/>
              </a:rPr>
              <a:t>8-14</a:t>
            </a:r>
            <a:r>
              <a:rPr lang="zh-CN" altLang="en-US" sz="1200" dirty="0">
                <a:solidFill>
                  <a:schemeClr val="tx1">
                    <a:lumMod val="85000"/>
                    <a:lumOff val="15000"/>
                  </a:schemeClr>
                </a:solidFill>
                <a:latin typeface="+mn-ea"/>
              </a:rPr>
              <a:t>号字，</a:t>
            </a:r>
            <a:r>
              <a:rPr lang="en-US" altLang="zh-CN" sz="1200" dirty="0">
                <a:solidFill>
                  <a:schemeClr val="tx1">
                    <a:lumMod val="85000"/>
                    <a:lumOff val="15000"/>
                  </a:schemeClr>
                </a:solidFill>
                <a:latin typeface="+mn-ea"/>
              </a:rPr>
              <a:t>1.3</a:t>
            </a:r>
            <a:r>
              <a:rPr lang="zh-CN" altLang="en-US" sz="1200" dirty="0">
                <a:solidFill>
                  <a:schemeClr val="tx1">
                    <a:lumMod val="85000"/>
                    <a:lumOff val="15000"/>
                  </a:schemeClr>
                </a:solidFill>
                <a:latin typeface="+mn-ea"/>
              </a:rPr>
              <a:t>倍字间距</a:t>
            </a:r>
            <a:r>
              <a:rPr lang="zh-CN" altLang="en-US" sz="1200" dirty="0" smtClean="0">
                <a:solidFill>
                  <a:schemeClr val="tx1">
                    <a:lumMod val="85000"/>
                    <a:lumOff val="15000"/>
                  </a:schemeClr>
                </a:solidFill>
                <a:latin typeface="+mn-ea"/>
              </a:rPr>
              <a:t>。</a:t>
            </a:r>
            <a:endParaRPr lang="zh-CN" altLang="en-US" sz="1200" dirty="0">
              <a:solidFill>
                <a:schemeClr val="tx1">
                  <a:lumMod val="85000"/>
                  <a:lumOff val="15000"/>
                </a:schemeClr>
              </a:solidFill>
              <a:latin typeface="+mn-ea"/>
            </a:endParaRPr>
          </a:p>
        </p:txBody>
      </p:sp>
      <p:sp>
        <p:nvSpPr>
          <p:cNvPr id="27" name="矩形 26"/>
          <p:cNvSpPr/>
          <p:nvPr/>
        </p:nvSpPr>
        <p:spPr>
          <a:xfrm>
            <a:off x="1794507" y="4357924"/>
            <a:ext cx="2278188" cy="553998"/>
          </a:xfrm>
          <a:prstGeom prst="rect">
            <a:avLst/>
          </a:prstGeom>
        </p:spPr>
        <p:txBody>
          <a:bodyPr wrap="none">
            <a:spAutoFit/>
          </a:bodyPr>
          <a:lstStyle/>
          <a:p>
            <a:pPr algn="r">
              <a:lnSpc>
                <a:spcPct val="150000"/>
              </a:lnSpc>
            </a:pPr>
            <a:r>
              <a:rPr lang="en-US" altLang="zh-CN" sz="2000" b="1" dirty="0" smtClean="0">
                <a:solidFill>
                  <a:schemeClr val="accent1">
                    <a:lumMod val="50000"/>
                  </a:schemeClr>
                </a:solidFill>
              </a:rPr>
              <a:t>ADD</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YOUR</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TITLE</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HERE</a:t>
            </a:r>
            <a:endParaRPr lang="en-US" altLang="zh-CN" sz="2000" b="1" dirty="0">
              <a:solidFill>
                <a:schemeClr val="accent1">
                  <a:lumMod val="50000"/>
                </a:schemeClr>
              </a:solidFill>
            </a:endParaRPr>
          </a:p>
        </p:txBody>
      </p:sp>
      <p:sp>
        <p:nvSpPr>
          <p:cNvPr id="28" name="矩形 27"/>
          <p:cNvSpPr/>
          <p:nvPr/>
        </p:nvSpPr>
        <p:spPr>
          <a:xfrm>
            <a:off x="8330699" y="2531263"/>
            <a:ext cx="2907573" cy="1052596"/>
          </a:xfrm>
          <a:prstGeom prst="rect">
            <a:avLst/>
          </a:prstGeom>
        </p:spPr>
        <p:txBody>
          <a:bodyPr wrap="square">
            <a:spAutoFit/>
          </a:bodyPr>
          <a:lstStyle/>
          <a:p>
            <a:pPr lvl="0">
              <a:lnSpc>
                <a:spcPct val="130000"/>
              </a:lnSpc>
            </a:pPr>
            <a:r>
              <a:rPr lang="zh-CN" altLang="en-US" sz="1200" dirty="0">
                <a:solidFill>
                  <a:schemeClr val="tx1">
                    <a:lumMod val="85000"/>
                    <a:lumOff val="15000"/>
                  </a:schemeClr>
                </a:solidFill>
                <a:latin typeface="+mn-ea"/>
              </a:rPr>
              <a:t>标题数字等都可以通过点击和重新输入进行更改，顶部“开始”面板中可以对字体、字号、颜色、行距等进行修改。建议正文</a:t>
            </a:r>
            <a:r>
              <a:rPr lang="en-US" altLang="zh-CN" sz="1200" dirty="0">
                <a:solidFill>
                  <a:schemeClr val="tx1">
                    <a:lumMod val="85000"/>
                    <a:lumOff val="15000"/>
                  </a:schemeClr>
                </a:solidFill>
                <a:latin typeface="+mn-ea"/>
              </a:rPr>
              <a:t>8-14</a:t>
            </a:r>
            <a:r>
              <a:rPr lang="zh-CN" altLang="en-US" sz="1200" dirty="0">
                <a:solidFill>
                  <a:schemeClr val="tx1">
                    <a:lumMod val="85000"/>
                    <a:lumOff val="15000"/>
                  </a:schemeClr>
                </a:solidFill>
                <a:latin typeface="+mn-ea"/>
              </a:rPr>
              <a:t>号字，</a:t>
            </a:r>
            <a:r>
              <a:rPr lang="en-US" altLang="zh-CN" sz="1200" dirty="0">
                <a:solidFill>
                  <a:schemeClr val="tx1">
                    <a:lumMod val="85000"/>
                    <a:lumOff val="15000"/>
                  </a:schemeClr>
                </a:solidFill>
                <a:latin typeface="+mn-ea"/>
              </a:rPr>
              <a:t>1.3</a:t>
            </a:r>
            <a:r>
              <a:rPr lang="zh-CN" altLang="en-US" sz="1200" dirty="0">
                <a:solidFill>
                  <a:schemeClr val="tx1">
                    <a:lumMod val="85000"/>
                    <a:lumOff val="15000"/>
                  </a:schemeClr>
                </a:solidFill>
                <a:latin typeface="+mn-ea"/>
              </a:rPr>
              <a:t>倍字间距</a:t>
            </a:r>
            <a:r>
              <a:rPr lang="zh-CN" altLang="en-US" sz="1200" dirty="0" smtClean="0">
                <a:solidFill>
                  <a:schemeClr val="tx1">
                    <a:lumMod val="85000"/>
                    <a:lumOff val="15000"/>
                  </a:schemeClr>
                </a:solidFill>
                <a:latin typeface="+mn-ea"/>
              </a:rPr>
              <a:t>。</a:t>
            </a:r>
            <a:endParaRPr lang="zh-CN" altLang="en-US" sz="1200" dirty="0">
              <a:solidFill>
                <a:schemeClr val="tx1">
                  <a:lumMod val="85000"/>
                  <a:lumOff val="15000"/>
                </a:schemeClr>
              </a:solidFill>
              <a:latin typeface="+mn-ea"/>
            </a:endParaRPr>
          </a:p>
        </p:txBody>
      </p:sp>
      <p:sp>
        <p:nvSpPr>
          <p:cNvPr id="30" name="矩形 29"/>
          <p:cNvSpPr/>
          <p:nvPr/>
        </p:nvSpPr>
        <p:spPr>
          <a:xfrm>
            <a:off x="8330699" y="2050027"/>
            <a:ext cx="2278188" cy="553998"/>
          </a:xfrm>
          <a:prstGeom prst="rect">
            <a:avLst/>
          </a:prstGeom>
        </p:spPr>
        <p:txBody>
          <a:bodyPr wrap="none">
            <a:spAutoFit/>
          </a:bodyPr>
          <a:lstStyle/>
          <a:p>
            <a:pPr>
              <a:lnSpc>
                <a:spcPct val="150000"/>
              </a:lnSpc>
            </a:pPr>
            <a:r>
              <a:rPr lang="en-US" altLang="zh-CN" sz="2000" b="1" dirty="0" smtClean="0">
                <a:solidFill>
                  <a:schemeClr val="accent1">
                    <a:lumMod val="50000"/>
                  </a:schemeClr>
                </a:solidFill>
              </a:rPr>
              <a:t>ADD</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YOUR</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TITLE</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HERE</a:t>
            </a:r>
            <a:endParaRPr lang="en-US" altLang="zh-CN" sz="2000" b="1" dirty="0">
              <a:solidFill>
                <a:schemeClr val="accent1">
                  <a:lumMod val="50000"/>
                </a:schemeClr>
              </a:solidFill>
            </a:endParaRPr>
          </a:p>
        </p:txBody>
      </p:sp>
      <p:sp>
        <p:nvSpPr>
          <p:cNvPr id="36" name="矩形 35"/>
          <p:cNvSpPr/>
          <p:nvPr/>
        </p:nvSpPr>
        <p:spPr>
          <a:xfrm>
            <a:off x="8330699" y="4839160"/>
            <a:ext cx="2907573" cy="1052596"/>
          </a:xfrm>
          <a:prstGeom prst="rect">
            <a:avLst/>
          </a:prstGeom>
        </p:spPr>
        <p:txBody>
          <a:bodyPr wrap="square">
            <a:spAutoFit/>
          </a:bodyPr>
          <a:lstStyle/>
          <a:p>
            <a:pPr lvl="0">
              <a:lnSpc>
                <a:spcPct val="130000"/>
              </a:lnSpc>
            </a:pPr>
            <a:r>
              <a:rPr lang="zh-CN" altLang="en-US" sz="1200" dirty="0">
                <a:solidFill>
                  <a:schemeClr val="tx1">
                    <a:lumMod val="85000"/>
                    <a:lumOff val="15000"/>
                  </a:schemeClr>
                </a:solidFill>
                <a:latin typeface="+mn-ea"/>
              </a:rPr>
              <a:t>标题数字等都可以通过点击和重新输入进行更改，顶部“开始”面板中可以对字体、字号、颜色、行距等进行修改。建议正文</a:t>
            </a:r>
            <a:r>
              <a:rPr lang="en-US" altLang="zh-CN" sz="1200" dirty="0">
                <a:solidFill>
                  <a:schemeClr val="tx1">
                    <a:lumMod val="85000"/>
                    <a:lumOff val="15000"/>
                  </a:schemeClr>
                </a:solidFill>
                <a:latin typeface="+mn-ea"/>
              </a:rPr>
              <a:t>8-14</a:t>
            </a:r>
            <a:r>
              <a:rPr lang="zh-CN" altLang="en-US" sz="1200" dirty="0">
                <a:solidFill>
                  <a:schemeClr val="tx1">
                    <a:lumMod val="85000"/>
                    <a:lumOff val="15000"/>
                  </a:schemeClr>
                </a:solidFill>
                <a:latin typeface="+mn-ea"/>
              </a:rPr>
              <a:t>号字，</a:t>
            </a:r>
            <a:r>
              <a:rPr lang="en-US" altLang="zh-CN" sz="1200" dirty="0">
                <a:solidFill>
                  <a:schemeClr val="tx1">
                    <a:lumMod val="85000"/>
                    <a:lumOff val="15000"/>
                  </a:schemeClr>
                </a:solidFill>
                <a:latin typeface="+mn-ea"/>
              </a:rPr>
              <a:t>1.3</a:t>
            </a:r>
            <a:r>
              <a:rPr lang="zh-CN" altLang="en-US" sz="1200" dirty="0">
                <a:solidFill>
                  <a:schemeClr val="tx1">
                    <a:lumMod val="85000"/>
                    <a:lumOff val="15000"/>
                  </a:schemeClr>
                </a:solidFill>
                <a:latin typeface="+mn-ea"/>
              </a:rPr>
              <a:t>倍字间距</a:t>
            </a:r>
            <a:r>
              <a:rPr lang="zh-CN" altLang="en-US" sz="1200" dirty="0" smtClean="0">
                <a:solidFill>
                  <a:schemeClr val="tx1">
                    <a:lumMod val="85000"/>
                    <a:lumOff val="15000"/>
                  </a:schemeClr>
                </a:solidFill>
                <a:latin typeface="+mn-ea"/>
              </a:rPr>
              <a:t>。</a:t>
            </a:r>
            <a:endParaRPr lang="zh-CN" altLang="en-US" sz="1200" dirty="0">
              <a:solidFill>
                <a:schemeClr val="tx1">
                  <a:lumMod val="85000"/>
                  <a:lumOff val="15000"/>
                </a:schemeClr>
              </a:solidFill>
              <a:latin typeface="+mn-ea"/>
            </a:endParaRPr>
          </a:p>
        </p:txBody>
      </p:sp>
      <p:sp>
        <p:nvSpPr>
          <p:cNvPr id="37" name="矩形 36"/>
          <p:cNvSpPr/>
          <p:nvPr/>
        </p:nvSpPr>
        <p:spPr>
          <a:xfrm>
            <a:off x="8330699" y="4357924"/>
            <a:ext cx="2278188" cy="553998"/>
          </a:xfrm>
          <a:prstGeom prst="rect">
            <a:avLst/>
          </a:prstGeom>
        </p:spPr>
        <p:txBody>
          <a:bodyPr wrap="none">
            <a:spAutoFit/>
          </a:bodyPr>
          <a:lstStyle/>
          <a:p>
            <a:pPr>
              <a:lnSpc>
                <a:spcPct val="150000"/>
              </a:lnSpc>
            </a:pPr>
            <a:r>
              <a:rPr lang="en-US" altLang="zh-CN" sz="2000" b="1" dirty="0" smtClean="0">
                <a:solidFill>
                  <a:schemeClr val="accent1">
                    <a:lumMod val="50000"/>
                  </a:schemeClr>
                </a:solidFill>
              </a:rPr>
              <a:t>ADD</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YOUR</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TITLE</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HERE</a:t>
            </a:r>
            <a:endParaRPr lang="en-US" altLang="zh-CN" sz="2000" b="1" dirty="0">
              <a:solidFill>
                <a:schemeClr val="accent1">
                  <a:lumMod val="50000"/>
                </a:schemeClr>
              </a:solidFill>
            </a:endParaRPr>
          </a:p>
        </p:txBody>
      </p:sp>
    </p:spTree>
    <p:extLst>
      <p:ext uri="{BB962C8B-B14F-4D97-AF65-F5344CB8AC3E}">
        <p14:creationId xmlns:p14="http://schemas.microsoft.com/office/powerpoint/2010/main" val="95266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5029199" y="2714455"/>
            <a:ext cx="2330245" cy="2330245"/>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kumimoji="1" lang="en-US" altLang="zh-CN" dirty="0" smtClean="0"/>
              <a:t>05</a:t>
            </a:r>
            <a:r>
              <a:rPr kumimoji="1" lang="zh-CN" altLang="en-US" dirty="0" smtClean="0"/>
              <a:t> 主要结论</a:t>
            </a:r>
            <a:endParaRPr kumimoji="1" lang="zh-CN" altLang="en-US" dirty="0"/>
          </a:p>
        </p:txBody>
      </p:sp>
      <p:sp>
        <p:nvSpPr>
          <p:cNvPr id="3" name="椭圆 2"/>
          <p:cNvSpPr/>
          <p:nvPr/>
        </p:nvSpPr>
        <p:spPr>
          <a:xfrm>
            <a:off x="5309420" y="1624463"/>
            <a:ext cx="1651819" cy="165181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7200" dirty="0" smtClean="0">
                <a:solidFill>
                  <a:schemeClr val="bg1"/>
                </a:solidFill>
              </a:rPr>
              <a:t>1</a:t>
            </a:r>
            <a:endParaRPr kumimoji="1" lang="zh-CN" altLang="en-US" sz="7200" dirty="0">
              <a:solidFill>
                <a:schemeClr val="bg1"/>
              </a:solidFill>
            </a:endParaRPr>
          </a:p>
        </p:txBody>
      </p:sp>
      <p:sp>
        <p:nvSpPr>
          <p:cNvPr id="29" name="椭圆 28"/>
          <p:cNvSpPr/>
          <p:nvPr/>
        </p:nvSpPr>
        <p:spPr>
          <a:xfrm>
            <a:off x="6824693" y="2927237"/>
            <a:ext cx="1651819" cy="165181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7200" dirty="0" smtClean="0">
                <a:solidFill>
                  <a:schemeClr val="bg1"/>
                </a:solidFill>
              </a:rPr>
              <a:t>2</a:t>
            </a:r>
            <a:endParaRPr kumimoji="1" lang="zh-CN" altLang="en-US" sz="7200" dirty="0">
              <a:solidFill>
                <a:schemeClr val="bg1"/>
              </a:solidFill>
            </a:endParaRPr>
          </a:p>
        </p:txBody>
      </p:sp>
      <p:sp>
        <p:nvSpPr>
          <p:cNvPr id="31" name="椭圆 30"/>
          <p:cNvSpPr/>
          <p:nvPr/>
        </p:nvSpPr>
        <p:spPr>
          <a:xfrm>
            <a:off x="5309419" y="4482873"/>
            <a:ext cx="1651819" cy="16518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7200" dirty="0" smtClean="0">
                <a:solidFill>
                  <a:schemeClr val="bg1"/>
                </a:solidFill>
              </a:rPr>
              <a:t>3</a:t>
            </a:r>
            <a:endParaRPr kumimoji="1" lang="zh-CN" altLang="en-US" sz="7200" dirty="0">
              <a:solidFill>
                <a:schemeClr val="bg1"/>
              </a:solidFill>
            </a:endParaRPr>
          </a:p>
        </p:txBody>
      </p:sp>
      <p:sp>
        <p:nvSpPr>
          <p:cNvPr id="32" name="椭圆 31"/>
          <p:cNvSpPr/>
          <p:nvPr/>
        </p:nvSpPr>
        <p:spPr>
          <a:xfrm>
            <a:off x="3794145" y="2831054"/>
            <a:ext cx="1651819" cy="165181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7200" dirty="0" smtClean="0">
                <a:solidFill>
                  <a:schemeClr val="bg1"/>
                </a:solidFill>
              </a:rPr>
              <a:t>4</a:t>
            </a:r>
            <a:endParaRPr kumimoji="1" lang="zh-CN" altLang="en-US" sz="7200" dirty="0">
              <a:solidFill>
                <a:schemeClr val="bg1"/>
              </a:solidFill>
            </a:endParaRPr>
          </a:p>
        </p:txBody>
      </p:sp>
      <p:grpSp>
        <p:nvGrpSpPr>
          <p:cNvPr id="5" name="组 4"/>
          <p:cNvGrpSpPr/>
          <p:nvPr/>
        </p:nvGrpSpPr>
        <p:grpSpPr>
          <a:xfrm>
            <a:off x="7079225" y="1494948"/>
            <a:ext cx="2846441" cy="1293766"/>
            <a:chOff x="7079225" y="1494948"/>
            <a:chExt cx="2846441" cy="1293766"/>
          </a:xfrm>
        </p:grpSpPr>
        <p:sp>
          <p:nvSpPr>
            <p:cNvPr id="34" name="矩形 33"/>
            <p:cNvSpPr/>
            <p:nvPr/>
          </p:nvSpPr>
          <p:spPr>
            <a:xfrm>
              <a:off x="7079226" y="1976184"/>
              <a:ext cx="2846440" cy="812530"/>
            </a:xfrm>
            <a:prstGeom prst="rect">
              <a:avLst/>
            </a:prstGeom>
          </p:spPr>
          <p:txBody>
            <a:bodyPr wrap="square">
              <a:spAutoFit/>
            </a:bodyPr>
            <a:lstStyle/>
            <a:p>
              <a:pPr lvl="0">
                <a:lnSpc>
                  <a:spcPct val="130000"/>
                </a:lnSpc>
              </a:pPr>
              <a:r>
                <a:rPr lang="zh-CN" altLang="en-US" sz="1200" dirty="0">
                  <a:solidFill>
                    <a:schemeClr val="tx1">
                      <a:lumMod val="85000"/>
                      <a:lumOff val="15000"/>
                    </a:schemeClr>
                  </a:solidFill>
                  <a:latin typeface="+mn-ea"/>
                </a:rPr>
                <a:t>标题数字等都可以通过点击和重新输入进行更改，顶部“开始”面板中可以对字体、字号、颜色、行距等进行修改</a:t>
              </a:r>
              <a:r>
                <a:rPr lang="zh-CN" altLang="en-US" sz="1200" dirty="0" smtClean="0">
                  <a:solidFill>
                    <a:schemeClr val="tx1">
                      <a:lumMod val="85000"/>
                      <a:lumOff val="15000"/>
                    </a:schemeClr>
                  </a:solidFill>
                  <a:latin typeface="+mn-ea"/>
                </a:rPr>
                <a:t>。</a:t>
              </a:r>
              <a:endParaRPr lang="zh-CN" altLang="en-US" sz="1200" dirty="0">
                <a:solidFill>
                  <a:schemeClr val="tx1">
                    <a:lumMod val="85000"/>
                    <a:lumOff val="15000"/>
                  </a:schemeClr>
                </a:solidFill>
                <a:latin typeface="+mn-ea"/>
              </a:endParaRPr>
            </a:p>
          </p:txBody>
        </p:sp>
        <p:sp>
          <p:nvSpPr>
            <p:cNvPr id="35" name="矩形 34"/>
            <p:cNvSpPr/>
            <p:nvPr/>
          </p:nvSpPr>
          <p:spPr>
            <a:xfrm>
              <a:off x="7079225" y="1494948"/>
              <a:ext cx="2278188" cy="553998"/>
            </a:xfrm>
            <a:prstGeom prst="rect">
              <a:avLst/>
            </a:prstGeom>
          </p:spPr>
          <p:txBody>
            <a:bodyPr wrap="none">
              <a:spAutoFit/>
            </a:bodyPr>
            <a:lstStyle/>
            <a:p>
              <a:pPr>
                <a:lnSpc>
                  <a:spcPct val="150000"/>
                </a:lnSpc>
              </a:pPr>
              <a:r>
                <a:rPr lang="en-US" altLang="zh-CN" sz="2000" b="1" dirty="0" smtClean="0">
                  <a:solidFill>
                    <a:schemeClr val="accent1">
                      <a:lumMod val="50000"/>
                    </a:schemeClr>
                  </a:solidFill>
                </a:rPr>
                <a:t>ADD</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YOUR</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TITLE</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HERE</a:t>
              </a:r>
              <a:endParaRPr lang="en-US" altLang="zh-CN" sz="2000" b="1" dirty="0">
                <a:solidFill>
                  <a:schemeClr val="accent1">
                    <a:lumMod val="50000"/>
                  </a:schemeClr>
                </a:solidFill>
              </a:endParaRPr>
            </a:p>
          </p:txBody>
        </p:sp>
      </p:grpSp>
      <p:grpSp>
        <p:nvGrpSpPr>
          <p:cNvPr id="7" name="组 6"/>
          <p:cNvGrpSpPr/>
          <p:nvPr/>
        </p:nvGrpSpPr>
        <p:grpSpPr>
          <a:xfrm>
            <a:off x="789092" y="3026867"/>
            <a:ext cx="2826738" cy="1293766"/>
            <a:chOff x="1069312" y="3158574"/>
            <a:chExt cx="2826738" cy="1293766"/>
          </a:xfrm>
        </p:grpSpPr>
        <p:sp>
          <p:nvSpPr>
            <p:cNvPr id="39" name="矩形 38"/>
            <p:cNvSpPr/>
            <p:nvPr/>
          </p:nvSpPr>
          <p:spPr>
            <a:xfrm>
              <a:off x="1069312" y="3639810"/>
              <a:ext cx="2826738" cy="812530"/>
            </a:xfrm>
            <a:prstGeom prst="rect">
              <a:avLst/>
            </a:prstGeom>
          </p:spPr>
          <p:txBody>
            <a:bodyPr wrap="square">
              <a:spAutoFit/>
            </a:bodyPr>
            <a:lstStyle/>
            <a:p>
              <a:pPr lvl="0" algn="r">
                <a:lnSpc>
                  <a:spcPct val="130000"/>
                </a:lnSpc>
              </a:pPr>
              <a:r>
                <a:rPr lang="zh-CN" altLang="en-US" sz="1200" dirty="0">
                  <a:solidFill>
                    <a:schemeClr val="tx1">
                      <a:lumMod val="85000"/>
                      <a:lumOff val="15000"/>
                    </a:schemeClr>
                  </a:solidFill>
                  <a:latin typeface="+mn-ea"/>
                </a:rPr>
                <a:t>标题数字等都可以通过点击和重新输入进行更改，顶部“开始”面板中可以对字体、字号、颜色、行距等进行修改</a:t>
              </a:r>
              <a:r>
                <a:rPr lang="zh-CN" altLang="en-US" sz="1200" dirty="0" smtClean="0">
                  <a:solidFill>
                    <a:schemeClr val="tx1">
                      <a:lumMod val="85000"/>
                      <a:lumOff val="15000"/>
                    </a:schemeClr>
                  </a:solidFill>
                  <a:latin typeface="+mn-ea"/>
                </a:rPr>
                <a:t>。</a:t>
              </a:r>
              <a:endParaRPr lang="zh-CN" altLang="en-US" sz="1200" dirty="0">
                <a:solidFill>
                  <a:schemeClr val="tx1">
                    <a:lumMod val="85000"/>
                    <a:lumOff val="15000"/>
                  </a:schemeClr>
                </a:solidFill>
                <a:latin typeface="+mn-ea"/>
              </a:endParaRPr>
            </a:p>
          </p:txBody>
        </p:sp>
        <p:sp>
          <p:nvSpPr>
            <p:cNvPr id="40" name="矩形 39"/>
            <p:cNvSpPr/>
            <p:nvPr/>
          </p:nvSpPr>
          <p:spPr>
            <a:xfrm>
              <a:off x="1617862" y="3158574"/>
              <a:ext cx="2278188" cy="553998"/>
            </a:xfrm>
            <a:prstGeom prst="rect">
              <a:avLst/>
            </a:prstGeom>
          </p:spPr>
          <p:txBody>
            <a:bodyPr wrap="none">
              <a:spAutoFit/>
            </a:bodyPr>
            <a:lstStyle/>
            <a:p>
              <a:pPr algn="r">
                <a:lnSpc>
                  <a:spcPct val="150000"/>
                </a:lnSpc>
              </a:pPr>
              <a:r>
                <a:rPr lang="en-US" altLang="zh-CN" sz="2000" b="1" dirty="0" smtClean="0">
                  <a:solidFill>
                    <a:schemeClr val="accent1">
                      <a:lumMod val="50000"/>
                    </a:schemeClr>
                  </a:solidFill>
                </a:rPr>
                <a:t>ADD</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YOUR</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TITLE</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HERE</a:t>
              </a:r>
              <a:endParaRPr lang="en-US" altLang="zh-CN" sz="2000" b="1" dirty="0">
                <a:solidFill>
                  <a:schemeClr val="accent1">
                    <a:lumMod val="50000"/>
                  </a:schemeClr>
                </a:solidFill>
              </a:endParaRPr>
            </a:p>
          </p:txBody>
        </p:sp>
      </p:grpSp>
      <p:grpSp>
        <p:nvGrpSpPr>
          <p:cNvPr id="56" name="组 55"/>
          <p:cNvGrpSpPr/>
          <p:nvPr/>
        </p:nvGrpSpPr>
        <p:grpSpPr>
          <a:xfrm>
            <a:off x="8578416" y="3030773"/>
            <a:ext cx="2826739" cy="1293766"/>
            <a:chOff x="8559017" y="3106263"/>
            <a:chExt cx="2826739" cy="1293766"/>
          </a:xfrm>
        </p:grpSpPr>
        <p:sp>
          <p:nvSpPr>
            <p:cNvPr id="57" name="矩形 56"/>
            <p:cNvSpPr/>
            <p:nvPr/>
          </p:nvSpPr>
          <p:spPr>
            <a:xfrm>
              <a:off x="8559018" y="3587499"/>
              <a:ext cx="2826738" cy="812530"/>
            </a:xfrm>
            <a:prstGeom prst="rect">
              <a:avLst/>
            </a:prstGeom>
          </p:spPr>
          <p:txBody>
            <a:bodyPr wrap="square">
              <a:spAutoFit/>
            </a:bodyPr>
            <a:lstStyle/>
            <a:p>
              <a:pPr lvl="0">
                <a:lnSpc>
                  <a:spcPct val="130000"/>
                </a:lnSpc>
              </a:pPr>
              <a:r>
                <a:rPr lang="zh-CN" altLang="en-US" sz="1200" dirty="0">
                  <a:solidFill>
                    <a:schemeClr val="tx1">
                      <a:lumMod val="85000"/>
                      <a:lumOff val="15000"/>
                    </a:schemeClr>
                  </a:solidFill>
                  <a:latin typeface="+mn-ea"/>
                </a:rPr>
                <a:t>标题数字等都可以通过点击和重新输入进行更改，顶部“开始”面板中可以对字体、字号、颜色、行距等进行修改</a:t>
              </a:r>
              <a:r>
                <a:rPr lang="zh-CN" altLang="en-US" sz="1200" dirty="0" smtClean="0">
                  <a:solidFill>
                    <a:schemeClr val="tx1">
                      <a:lumMod val="85000"/>
                      <a:lumOff val="15000"/>
                    </a:schemeClr>
                  </a:solidFill>
                  <a:latin typeface="+mn-ea"/>
                </a:rPr>
                <a:t>。</a:t>
              </a:r>
              <a:endParaRPr lang="zh-CN" altLang="en-US" sz="1200" dirty="0">
                <a:solidFill>
                  <a:schemeClr val="tx1">
                    <a:lumMod val="85000"/>
                    <a:lumOff val="15000"/>
                  </a:schemeClr>
                </a:solidFill>
                <a:latin typeface="+mn-ea"/>
              </a:endParaRPr>
            </a:p>
          </p:txBody>
        </p:sp>
        <p:sp>
          <p:nvSpPr>
            <p:cNvPr id="58" name="矩形 57"/>
            <p:cNvSpPr/>
            <p:nvPr/>
          </p:nvSpPr>
          <p:spPr>
            <a:xfrm>
              <a:off x="8559017" y="3106263"/>
              <a:ext cx="2278188" cy="553998"/>
            </a:xfrm>
            <a:prstGeom prst="rect">
              <a:avLst/>
            </a:prstGeom>
          </p:spPr>
          <p:txBody>
            <a:bodyPr wrap="none">
              <a:spAutoFit/>
            </a:bodyPr>
            <a:lstStyle/>
            <a:p>
              <a:pPr>
                <a:lnSpc>
                  <a:spcPct val="150000"/>
                </a:lnSpc>
              </a:pPr>
              <a:r>
                <a:rPr lang="en-US" altLang="zh-CN" sz="2000" b="1" dirty="0" smtClean="0">
                  <a:solidFill>
                    <a:schemeClr val="accent1">
                      <a:lumMod val="50000"/>
                    </a:schemeClr>
                  </a:solidFill>
                </a:rPr>
                <a:t>ADD</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YOUR</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TITLE</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HERE</a:t>
              </a:r>
              <a:endParaRPr lang="en-US" altLang="zh-CN" sz="2000" b="1" dirty="0">
                <a:solidFill>
                  <a:schemeClr val="accent1">
                    <a:lumMod val="50000"/>
                  </a:schemeClr>
                </a:solidFill>
              </a:endParaRPr>
            </a:p>
          </p:txBody>
        </p:sp>
      </p:grpSp>
      <p:grpSp>
        <p:nvGrpSpPr>
          <p:cNvPr id="59" name="组 58"/>
          <p:cNvGrpSpPr/>
          <p:nvPr/>
        </p:nvGrpSpPr>
        <p:grpSpPr>
          <a:xfrm>
            <a:off x="2177917" y="4661899"/>
            <a:ext cx="2826738" cy="1293766"/>
            <a:chOff x="1069312" y="3158574"/>
            <a:chExt cx="2826738" cy="1293766"/>
          </a:xfrm>
        </p:grpSpPr>
        <p:sp>
          <p:nvSpPr>
            <p:cNvPr id="60" name="矩形 59"/>
            <p:cNvSpPr/>
            <p:nvPr/>
          </p:nvSpPr>
          <p:spPr>
            <a:xfrm>
              <a:off x="1069312" y="3639810"/>
              <a:ext cx="2826738" cy="812530"/>
            </a:xfrm>
            <a:prstGeom prst="rect">
              <a:avLst/>
            </a:prstGeom>
          </p:spPr>
          <p:txBody>
            <a:bodyPr wrap="square">
              <a:spAutoFit/>
            </a:bodyPr>
            <a:lstStyle/>
            <a:p>
              <a:pPr lvl="0" algn="r">
                <a:lnSpc>
                  <a:spcPct val="130000"/>
                </a:lnSpc>
              </a:pPr>
              <a:r>
                <a:rPr lang="zh-CN" altLang="en-US" sz="1200" dirty="0">
                  <a:solidFill>
                    <a:schemeClr val="tx1">
                      <a:lumMod val="85000"/>
                      <a:lumOff val="15000"/>
                    </a:schemeClr>
                  </a:solidFill>
                  <a:latin typeface="+mn-ea"/>
                </a:rPr>
                <a:t>标题数字等都可以通过点击和重新输入进行更改，顶部“开始”面板中可以对字体、字号、颜色、行距等进行修改</a:t>
              </a:r>
              <a:r>
                <a:rPr lang="zh-CN" altLang="en-US" sz="1200" dirty="0" smtClean="0">
                  <a:solidFill>
                    <a:schemeClr val="tx1">
                      <a:lumMod val="85000"/>
                      <a:lumOff val="15000"/>
                    </a:schemeClr>
                  </a:solidFill>
                  <a:latin typeface="+mn-ea"/>
                </a:rPr>
                <a:t>。</a:t>
              </a:r>
              <a:endParaRPr lang="zh-CN" altLang="en-US" sz="1200" dirty="0">
                <a:solidFill>
                  <a:schemeClr val="tx1">
                    <a:lumMod val="85000"/>
                    <a:lumOff val="15000"/>
                  </a:schemeClr>
                </a:solidFill>
                <a:latin typeface="+mn-ea"/>
              </a:endParaRPr>
            </a:p>
          </p:txBody>
        </p:sp>
        <p:sp>
          <p:nvSpPr>
            <p:cNvPr id="61" name="矩形 60"/>
            <p:cNvSpPr/>
            <p:nvPr/>
          </p:nvSpPr>
          <p:spPr>
            <a:xfrm>
              <a:off x="1617862" y="3158574"/>
              <a:ext cx="2278188" cy="553998"/>
            </a:xfrm>
            <a:prstGeom prst="rect">
              <a:avLst/>
            </a:prstGeom>
          </p:spPr>
          <p:txBody>
            <a:bodyPr wrap="none">
              <a:spAutoFit/>
            </a:bodyPr>
            <a:lstStyle/>
            <a:p>
              <a:pPr algn="r">
                <a:lnSpc>
                  <a:spcPct val="150000"/>
                </a:lnSpc>
              </a:pPr>
              <a:r>
                <a:rPr lang="en-US" altLang="zh-CN" sz="2000" b="1" dirty="0" smtClean="0">
                  <a:solidFill>
                    <a:schemeClr val="accent1">
                      <a:lumMod val="50000"/>
                    </a:schemeClr>
                  </a:solidFill>
                </a:rPr>
                <a:t>ADD</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YOUR</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TITLE</a:t>
              </a:r>
              <a:r>
                <a:rPr lang="zh-CN" altLang="en-US" sz="2000" b="1" dirty="0" smtClean="0">
                  <a:solidFill>
                    <a:schemeClr val="accent1">
                      <a:lumMod val="50000"/>
                    </a:schemeClr>
                  </a:solidFill>
                </a:rPr>
                <a:t> </a:t>
              </a:r>
              <a:r>
                <a:rPr lang="en-US" altLang="zh-CN" sz="2000" b="1" dirty="0" smtClean="0">
                  <a:solidFill>
                    <a:schemeClr val="accent1">
                      <a:lumMod val="50000"/>
                    </a:schemeClr>
                  </a:solidFill>
                </a:rPr>
                <a:t>HERE</a:t>
              </a:r>
              <a:endParaRPr lang="en-US" altLang="zh-CN" sz="2000" b="1" dirty="0">
                <a:solidFill>
                  <a:schemeClr val="accent1">
                    <a:lumMod val="50000"/>
                  </a:schemeClr>
                </a:solidFill>
              </a:endParaRPr>
            </a:p>
          </p:txBody>
        </p:sp>
      </p:grpSp>
    </p:spTree>
    <p:extLst>
      <p:ext uri="{BB962C8B-B14F-4D97-AF65-F5344CB8AC3E}">
        <p14:creationId xmlns:p14="http://schemas.microsoft.com/office/powerpoint/2010/main" val="2032652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1016637" y="2124706"/>
            <a:ext cx="1016638" cy="1016638"/>
            <a:chOff x="1248229" y="0"/>
            <a:chExt cx="1248229" cy="1248229"/>
          </a:xfrm>
        </p:grpSpPr>
        <p:sp>
          <p:nvSpPr>
            <p:cNvPr id="3" name="矩形 2"/>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 name="矩形 3"/>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 name="矩形 4"/>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矩形 5"/>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 name="矩形 6"/>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 name="矩形 7"/>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 name="组 8"/>
          <p:cNvGrpSpPr/>
          <p:nvPr/>
        </p:nvGrpSpPr>
        <p:grpSpPr>
          <a:xfrm>
            <a:off x="2033274" y="2124705"/>
            <a:ext cx="1028587" cy="1028587"/>
            <a:chOff x="2496456" y="-1"/>
            <a:chExt cx="1262899" cy="1262899"/>
          </a:xfrm>
        </p:grpSpPr>
        <p:sp>
          <p:nvSpPr>
            <p:cNvPr id="10" name="直角三角形 9"/>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 name="直角三角形 10"/>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2" name="组 11"/>
          <p:cNvGrpSpPr/>
          <p:nvPr/>
        </p:nvGrpSpPr>
        <p:grpSpPr>
          <a:xfrm>
            <a:off x="1016636" y="3121967"/>
            <a:ext cx="1016630" cy="1016630"/>
            <a:chOff x="1248227" y="1248229"/>
            <a:chExt cx="1248229" cy="1248229"/>
          </a:xfrm>
        </p:grpSpPr>
        <p:sp>
          <p:nvSpPr>
            <p:cNvPr id="13" name="矩形 12"/>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 name="组 14"/>
          <p:cNvGrpSpPr/>
          <p:nvPr/>
        </p:nvGrpSpPr>
        <p:grpSpPr>
          <a:xfrm>
            <a:off x="-1" y="3121966"/>
            <a:ext cx="1016638" cy="1016639"/>
            <a:chOff x="0" y="1248227"/>
            <a:chExt cx="1248229" cy="1248230"/>
          </a:xfrm>
        </p:grpSpPr>
        <p:sp>
          <p:nvSpPr>
            <p:cNvPr id="16" name="矩形 15"/>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三角形 16"/>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 name="三角形 17"/>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 name="组 18"/>
          <p:cNvGrpSpPr/>
          <p:nvPr/>
        </p:nvGrpSpPr>
        <p:grpSpPr>
          <a:xfrm>
            <a:off x="-1" y="2124706"/>
            <a:ext cx="1016639" cy="1016638"/>
            <a:chOff x="0" y="0"/>
            <a:chExt cx="1248230" cy="1248229"/>
          </a:xfrm>
        </p:grpSpPr>
        <p:sp>
          <p:nvSpPr>
            <p:cNvPr id="20" name="矩形 19"/>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矩形 20"/>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矩形 21"/>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3" name="矩形 22"/>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矩形 23"/>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矩形 24"/>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矩形 25"/>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7" name="组 26"/>
          <p:cNvGrpSpPr/>
          <p:nvPr/>
        </p:nvGrpSpPr>
        <p:grpSpPr>
          <a:xfrm rot="10800000">
            <a:off x="2033269" y="3121964"/>
            <a:ext cx="1028593" cy="1016634"/>
            <a:chOff x="5617024" y="653140"/>
            <a:chExt cx="2496460" cy="2467431"/>
          </a:xfrm>
        </p:grpSpPr>
        <p:grpSp>
          <p:nvGrpSpPr>
            <p:cNvPr id="28" name="组 27"/>
            <p:cNvGrpSpPr/>
            <p:nvPr userDrawn="1"/>
          </p:nvGrpSpPr>
          <p:grpSpPr>
            <a:xfrm>
              <a:off x="5617025" y="655563"/>
              <a:ext cx="1248230" cy="1248229"/>
              <a:chOff x="5617025" y="655563"/>
              <a:chExt cx="1248230" cy="1248229"/>
            </a:xfrm>
          </p:grpSpPr>
          <p:sp>
            <p:nvSpPr>
              <p:cNvPr id="38" name="直角三角形 37"/>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直角三角形 38"/>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9" name="组 28"/>
            <p:cNvGrpSpPr/>
            <p:nvPr userDrawn="1"/>
          </p:nvGrpSpPr>
          <p:grpSpPr>
            <a:xfrm>
              <a:off x="6865254" y="653140"/>
              <a:ext cx="1248230" cy="1248229"/>
              <a:chOff x="5617025" y="655563"/>
              <a:chExt cx="1248230" cy="1248229"/>
            </a:xfrm>
          </p:grpSpPr>
          <p:sp>
            <p:nvSpPr>
              <p:cNvPr id="36" name="直角三角形 35"/>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7" name="直角三角形 36"/>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0" name="组 29"/>
            <p:cNvGrpSpPr/>
            <p:nvPr userDrawn="1"/>
          </p:nvGrpSpPr>
          <p:grpSpPr>
            <a:xfrm>
              <a:off x="5617024" y="1872342"/>
              <a:ext cx="1248230" cy="1248229"/>
              <a:chOff x="5617025" y="655563"/>
              <a:chExt cx="1248230" cy="1248229"/>
            </a:xfrm>
          </p:grpSpPr>
          <p:sp>
            <p:nvSpPr>
              <p:cNvPr id="34" name="直角三角形 33"/>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直角三角形 34"/>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31" name="组 30"/>
            <p:cNvGrpSpPr/>
            <p:nvPr userDrawn="1"/>
          </p:nvGrpSpPr>
          <p:grpSpPr>
            <a:xfrm>
              <a:off x="6865253" y="1869919"/>
              <a:ext cx="1248230" cy="1248229"/>
              <a:chOff x="5617025" y="655563"/>
              <a:chExt cx="1248230" cy="1248229"/>
            </a:xfrm>
          </p:grpSpPr>
          <p:sp>
            <p:nvSpPr>
              <p:cNvPr id="32" name="直角三角形 31"/>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直角三角形 32"/>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40" name="组 39"/>
          <p:cNvGrpSpPr/>
          <p:nvPr/>
        </p:nvGrpSpPr>
        <p:grpSpPr>
          <a:xfrm>
            <a:off x="3061861" y="2124706"/>
            <a:ext cx="1016638" cy="1016638"/>
            <a:chOff x="3725324" y="1238432"/>
            <a:chExt cx="1248229" cy="1248229"/>
          </a:xfrm>
        </p:grpSpPr>
        <p:sp>
          <p:nvSpPr>
            <p:cNvPr id="41" name="矩形 40"/>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2" name="矩形 41"/>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3" name="矩形 42"/>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4" name="矩形 43"/>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5" name="矩形 44"/>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矩形 45"/>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7" name="组 46"/>
          <p:cNvGrpSpPr/>
          <p:nvPr/>
        </p:nvGrpSpPr>
        <p:grpSpPr>
          <a:xfrm rot="5400000">
            <a:off x="3061858" y="3126931"/>
            <a:ext cx="1016638" cy="1016639"/>
            <a:chOff x="0" y="1248227"/>
            <a:chExt cx="1248229" cy="1248230"/>
          </a:xfrm>
        </p:grpSpPr>
        <p:sp>
          <p:nvSpPr>
            <p:cNvPr id="48" name="矩形 47"/>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9" name="三角形 48"/>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0" name="三角形 49"/>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1" name="组 50"/>
          <p:cNvGrpSpPr/>
          <p:nvPr/>
        </p:nvGrpSpPr>
        <p:grpSpPr>
          <a:xfrm>
            <a:off x="1901" y="4125638"/>
            <a:ext cx="1016638" cy="1016638"/>
            <a:chOff x="2336" y="2502549"/>
            <a:chExt cx="1248229" cy="1248229"/>
          </a:xfrm>
        </p:grpSpPr>
        <p:sp>
          <p:nvSpPr>
            <p:cNvPr id="52" name="矩形 51"/>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3" name="组 52"/>
            <p:cNvGrpSpPr/>
            <p:nvPr userDrawn="1"/>
          </p:nvGrpSpPr>
          <p:grpSpPr>
            <a:xfrm>
              <a:off x="179050" y="2677296"/>
              <a:ext cx="894800" cy="898734"/>
              <a:chOff x="208038" y="2761329"/>
              <a:chExt cx="894800" cy="898734"/>
            </a:xfrm>
            <a:solidFill>
              <a:schemeClr val="accent1">
                <a:lumMod val="20000"/>
                <a:lumOff val="80000"/>
              </a:schemeClr>
            </a:solidFill>
          </p:grpSpPr>
          <p:sp>
            <p:nvSpPr>
              <p:cNvPr id="54" name="矩形 53"/>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5" name="矩形 54"/>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6" name="矩形 55"/>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7" name="矩形 56"/>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58" name="矩形 57"/>
          <p:cNvSpPr/>
          <p:nvPr/>
        </p:nvSpPr>
        <p:spPr>
          <a:xfrm>
            <a:off x="1016636" y="4125645"/>
            <a:ext cx="1008141" cy="10166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9" name="组 58"/>
          <p:cNvGrpSpPr/>
          <p:nvPr/>
        </p:nvGrpSpPr>
        <p:grpSpPr>
          <a:xfrm>
            <a:off x="3061301" y="4156217"/>
            <a:ext cx="1016639" cy="1023001"/>
            <a:chOff x="3759350" y="2494736"/>
            <a:chExt cx="1248230" cy="1256042"/>
          </a:xfrm>
        </p:grpSpPr>
        <p:sp>
          <p:nvSpPr>
            <p:cNvPr id="60" name="矩形 59"/>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1" name="组 60"/>
            <p:cNvGrpSpPr/>
            <p:nvPr userDrawn="1"/>
          </p:nvGrpSpPr>
          <p:grpSpPr>
            <a:xfrm>
              <a:off x="3774026" y="2495224"/>
              <a:ext cx="1233548" cy="1233548"/>
              <a:chOff x="3774026" y="2495224"/>
              <a:chExt cx="1189544" cy="1189544"/>
            </a:xfrm>
          </p:grpSpPr>
          <p:sp>
            <p:nvSpPr>
              <p:cNvPr id="62" name="椭圆 61"/>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3" name="椭圆 62"/>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4" name="椭圆 63"/>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66" name="组 65"/>
          <p:cNvGrpSpPr/>
          <p:nvPr/>
        </p:nvGrpSpPr>
        <p:grpSpPr>
          <a:xfrm>
            <a:off x="2021006" y="4109685"/>
            <a:ext cx="1044854" cy="1036564"/>
            <a:chOff x="1886852" y="1870267"/>
            <a:chExt cx="951721" cy="959102"/>
          </a:xfrm>
        </p:grpSpPr>
        <p:sp>
          <p:nvSpPr>
            <p:cNvPr id="67" name="直角三角形 66"/>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8" name="直角三角形 67"/>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69" name="组 68"/>
          <p:cNvGrpSpPr/>
          <p:nvPr/>
        </p:nvGrpSpPr>
        <p:grpSpPr>
          <a:xfrm rot="10800000">
            <a:off x="7128740" y="3120564"/>
            <a:ext cx="1016638" cy="1016638"/>
            <a:chOff x="1248229" y="0"/>
            <a:chExt cx="1248229" cy="1248229"/>
          </a:xfrm>
        </p:grpSpPr>
        <p:sp>
          <p:nvSpPr>
            <p:cNvPr id="70" name="矩形 69"/>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1" name="矩形 70"/>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2" name="矩形 71"/>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3" name="矩形 72"/>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4" name="矩形 73"/>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5" name="矩形 74"/>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76" name="组 75"/>
          <p:cNvGrpSpPr/>
          <p:nvPr/>
        </p:nvGrpSpPr>
        <p:grpSpPr>
          <a:xfrm rot="10800000">
            <a:off x="6100154" y="3108616"/>
            <a:ext cx="1028587" cy="1028587"/>
            <a:chOff x="2496456" y="-1"/>
            <a:chExt cx="1262899" cy="1262899"/>
          </a:xfrm>
        </p:grpSpPr>
        <p:sp>
          <p:nvSpPr>
            <p:cNvPr id="77" name="直角三角形 76"/>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8" name="直角三角形 77"/>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79" name="组 78"/>
          <p:cNvGrpSpPr/>
          <p:nvPr/>
        </p:nvGrpSpPr>
        <p:grpSpPr>
          <a:xfrm rot="10800000">
            <a:off x="7128749" y="2103934"/>
            <a:ext cx="1016630" cy="1016630"/>
            <a:chOff x="1248227" y="1248229"/>
            <a:chExt cx="1248229" cy="1248229"/>
          </a:xfrm>
        </p:grpSpPr>
        <p:sp>
          <p:nvSpPr>
            <p:cNvPr id="80" name="矩形 79"/>
            <p:cNvSpPr/>
            <p:nvPr userDrawn="1"/>
          </p:nvSpPr>
          <p:spPr>
            <a:xfrm>
              <a:off x="1248227" y="1248229"/>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1" name="椭圆 80"/>
            <p:cNvSpPr/>
            <p:nvPr userDrawn="1"/>
          </p:nvSpPr>
          <p:spPr>
            <a:xfrm>
              <a:off x="1248227" y="1248229"/>
              <a:ext cx="1248229" cy="12482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82" name="组 81"/>
          <p:cNvGrpSpPr/>
          <p:nvPr/>
        </p:nvGrpSpPr>
        <p:grpSpPr>
          <a:xfrm rot="10800000">
            <a:off x="8145379" y="2103925"/>
            <a:ext cx="1016638" cy="1016639"/>
            <a:chOff x="0" y="1248227"/>
            <a:chExt cx="1248229" cy="1248230"/>
          </a:xfrm>
        </p:grpSpPr>
        <p:sp>
          <p:nvSpPr>
            <p:cNvPr id="83" name="矩形 82"/>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4" name="三角形 83"/>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5" name="三角形 84"/>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86" name="组 85"/>
          <p:cNvGrpSpPr/>
          <p:nvPr/>
        </p:nvGrpSpPr>
        <p:grpSpPr>
          <a:xfrm rot="10800000">
            <a:off x="8145378" y="3120564"/>
            <a:ext cx="1016639" cy="1016638"/>
            <a:chOff x="0" y="0"/>
            <a:chExt cx="1248230" cy="1248229"/>
          </a:xfrm>
        </p:grpSpPr>
        <p:sp>
          <p:nvSpPr>
            <p:cNvPr id="87" name="矩形 86"/>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8" name="矩形 87"/>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9" name="矩形 88"/>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0" name="矩形 89"/>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1" name="矩形 90"/>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2" name="矩形 91"/>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3" name="矩形 92"/>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4" name="组 93"/>
          <p:cNvGrpSpPr/>
          <p:nvPr/>
        </p:nvGrpSpPr>
        <p:grpSpPr>
          <a:xfrm>
            <a:off x="6100152" y="2103934"/>
            <a:ext cx="1028593" cy="1016634"/>
            <a:chOff x="5617024" y="653140"/>
            <a:chExt cx="2496460" cy="2467431"/>
          </a:xfrm>
        </p:grpSpPr>
        <p:grpSp>
          <p:nvGrpSpPr>
            <p:cNvPr id="95" name="组 94"/>
            <p:cNvGrpSpPr/>
            <p:nvPr userDrawn="1"/>
          </p:nvGrpSpPr>
          <p:grpSpPr>
            <a:xfrm>
              <a:off x="5617025" y="655563"/>
              <a:ext cx="1248230" cy="1248229"/>
              <a:chOff x="5617025" y="655563"/>
              <a:chExt cx="1248230" cy="1248229"/>
            </a:xfrm>
          </p:grpSpPr>
          <p:sp>
            <p:nvSpPr>
              <p:cNvPr id="105" name="直角三角形 104"/>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6" name="直角三角形 105"/>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6" name="组 95"/>
            <p:cNvGrpSpPr/>
            <p:nvPr userDrawn="1"/>
          </p:nvGrpSpPr>
          <p:grpSpPr>
            <a:xfrm>
              <a:off x="6865254" y="653140"/>
              <a:ext cx="1248230" cy="1248229"/>
              <a:chOff x="5617025" y="655563"/>
              <a:chExt cx="1248230" cy="1248229"/>
            </a:xfrm>
          </p:grpSpPr>
          <p:sp>
            <p:nvSpPr>
              <p:cNvPr id="103" name="直角三角形 102"/>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4" name="直角三角形 103"/>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7" name="组 96"/>
            <p:cNvGrpSpPr/>
            <p:nvPr userDrawn="1"/>
          </p:nvGrpSpPr>
          <p:grpSpPr>
            <a:xfrm>
              <a:off x="5617024" y="1872342"/>
              <a:ext cx="1248230" cy="1248229"/>
              <a:chOff x="5617025" y="655563"/>
              <a:chExt cx="1248230" cy="1248229"/>
            </a:xfrm>
          </p:grpSpPr>
          <p:sp>
            <p:nvSpPr>
              <p:cNvPr id="101" name="直角三角形 100"/>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2" name="直角三角形 101"/>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98" name="组 97"/>
            <p:cNvGrpSpPr/>
            <p:nvPr userDrawn="1"/>
          </p:nvGrpSpPr>
          <p:grpSpPr>
            <a:xfrm>
              <a:off x="6865253" y="1869919"/>
              <a:ext cx="1248230" cy="1248229"/>
              <a:chOff x="5617025" y="655563"/>
              <a:chExt cx="1248230" cy="1248229"/>
            </a:xfrm>
          </p:grpSpPr>
          <p:sp>
            <p:nvSpPr>
              <p:cNvPr id="99" name="直角三角形 98"/>
              <p:cNvSpPr/>
              <p:nvPr userDrawn="1"/>
            </p:nvSpPr>
            <p:spPr>
              <a:xfrm>
                <a:off x="5617026" y="655563"/>
                <a:ext cx="1248229" cy="124822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0" name="直角三角形 99"/>
              <p:cNvSpPr/>
              <p:nvPr userDrawn="1"/>
            </p:nvSpPr>
            <p:spPr>
              <a:xfrm rot="10800000">
                <a:off x="5617025" y="655563"/>
                <a:ext cx="1248229" cy="124822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07" name="组 106"/>
          <p:cNvGrpSpPr/>
          <p:nvPr/>
        </p:nvGrpSpPr>
        <p:grpSpPr>
          <a:xfrm rot="10800000">
            <a:off x="5083516" y="3120564"/>
            <a:ext cx="1016638" cy="1016638"/>
            <a:chOff x="3725324" y="1238432"/>
            <a:chExt cx="1248229" cy="1248229"/>
          </a:xfrm>
        </p:grpSpPr>
        <p:sp>
          <p:nvSpPr>
            <p:cNvPr id="108" name="矩形 107"/>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9" name="矩形 108"/>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0" name="矩形 109"/>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1" name="矩形 110"/>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2" name="矩形 111"/>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3" name="矩形 112"/>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4" name="组 113"/>
          <p:cNvGrpSpPr/>
          <p:nvPr/>
        </p:nvGrpSpPr>
        <p:grpSpPr>
          <a:xfrm rot="16200000">
            <a:off x="5083520" y="2108943"/>
            <a:ext cx="1016638" cy="1016639"/>
            <a:chOff x="0" y="1248227"/>
            <a:chExt cx="1248229" cy="1248230"/>
          </a:xfrm>
        </p:grpSpPr>
        <p:sp>
          <p:nvSpPr>
            <p:cNvPr id="115" name="矩形 114"/>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6" name="三角形 115"/>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17" name="三角形 116"/>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8" name="组 117"/>
          <p:cNvGrpSpPr/>
          <p:nvPr/>
        </p:nvGrpSpPr>
        <p:grpSpPr>
          <a:xfrm rot="10800000">
            <a:off x="4069706" y="2118512"/>
            <a:ext cx="1028587" cy="1036564"/>
            <a:chOff x="1886852" y="1870267"/>
            <a:chExt cx="951721" cy="959102"/>
          </a:xfrm>
        </p:grpSpPr>
        <p:sp>
          <p:nvSpPr>
            <p:cNvPr id="119" name="直角三角形 118"/>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0" name="直角三角形 119"/>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21" name="组 120"/>
          <p:cNvGrpSpPr/>
          <p:nvPr/>
        </p:nvGrpSpPr>
        <p:grpSpPr>
          <a:xfrm rot="10800000">
            <a:off x="4063727" y="3129938"/>
            <a:ext cx="1028012" cy="1016638"/>
            <a:chOff x="2336" y="2502549"/>
            <a:chExt cx="1248229" cy="1248229"/>
          </a:xfrm>
        </p:grpSpPr>
        <p:sp>
          <p:nvSpPr>
            <p:cNvPr id="122" name="矩形 121"/>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23" name="组 122"/>
            <p:cNvGrpSpPr/>
            <p:nvPr userDrawn="1"/>
          </p:nvGrpSpPr>
          <p:grpSpPr>
            <a:xfrm>
              <a:off x="179050" y="2677296"/>
              <a:ext cx="894800" cy="898734"/>
              <a:chOff x="208038" y="2761329"/>
              <a:chExt cx="894800" cy="898734"/>
            </a:xfrm>
            <a:solidFill>
              <a:schemeClr val="accent1">
                <a:lumMod val="20000"/>
                <a:lumOff val="80000"/>
              </a:schemeClr>
            </a:solidFill>
          </p:grpSpPr>
          <p:sp>
            <p:nvSpPr>
              <p:cNvPr id="124" name="矩形 123"/>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5" name="矩形 124"/>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6" name="矩形 125"/>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7" name="矩形 126"/>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28" name="组 127"/>
          <p:cNvGrpSpPr/>
          <p:nvPr/>
        </p:nvGrpSpPr>
        <p:grpSpPr>
          <a:xfrm rot="16200000">
            <a:off x="4063728" y="4137203"/>
            <a:ext cx="1016638" cy="1016639"/>
            <a:chOff x="0" y="1248227"/>
            <a:chExt cx="1248229" cy="1248230"/>
          </a:xfrm>
        </p:grpSpPr>
        <p:sp>
          <p:nvSpPr>
            <p:cNvPr id="129" name="矩形 128"/>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0" name="三角形 129"/>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1" name="三角形 130"/>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2" name="组 131"/>
          <p:cNvGrpSpPr/>
          <p:nvPr/>
        </p:nvGrpSpPr>
        <p:grpSpPr>
          <a:xfrm rot="10800000">
            <a:off x="9143247" y="2103925"/>
            <a:ext cx="1016630" cy="1016630"/>
            <a:chOff x="1248227" y="1248229"/>
            <a:chExt cx="1248229" cy="1248229"/>
          </a:xfrm>
        </p:grpSpPr>
        <p:sp>
          <p:nvSpPr>
            <p:cNvPr id="133" name="矩形 132"/>
            <p:cNvSpPr/>
            <p:nvPr userDrawn="1"/>
          </p:nvSpPr>
          <p:spPr>
            <a:xfrm>
              <a:off x="1248227" y="1248229"/>
              <a:ext cx="1248229" cy="12482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4" name="椭圆 133"/>
            <p:cNvSpPr/>
            <p:nvPr userDrawn="1"/>
          </p:nvSpPr>
          <p:spPr>
            <a:xfrm>
              <a:off x="1604898" y="1604900"/>
              <a:ext cx="534887" cy="5348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5" name="组 134"/>
          <p:cNvGrpSpPr/>
          <p:nvPr/>
        </p:nvGrpSpPr>
        <p:grpSpPr>
          <a:xfrm rot="10800000">
            <a:off x="9124776" y="3119110"/>
            <a:ext cx="1028587" cy="1036564"/>
            <a:chOff x="1886852" y="1870267"/>
            <a:chExt cx="951721" cy="959102"/>
          </a:xfrm>
        </p:grpSpPr>
        <p:sp>
          <p:nvSpPr>
            <p:cNvPr id="136" name="直角三角形 135"/>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7" name="直角三角形 136"/>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38" name="组 137"/>
          <p:cNvGrpSpPr/>
          <p:nvPr/>
        </p:nvGrpSpPr>
        <p:grpSpPr>
          <a:xfrm>
            <a:off x="6098666" y="4140637"/>
            <a:ext cx="1016638" cy="1016638"/>
            <a:chOff x="2336" y="2502549"/>
            <a:chExt cx="1248229" cy="1248229"/>
          </a:xfrm>
        </p:grpSpPr>
        <p:sp>
          <p:nvSpPr>
            <p:cNvPr id="139" name="矩形 138"/>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40" name="组 139"/>
            <p:cNvGrpSpPr/>
            <p:nvPr userDrawn="1"/>
          </p:nvGrpSpPr>
          <p:grpSpPr>
            <a:xfrm>
              <a:off x="179050" y="2677296"/>
              <a:ext cx="894800" cy="898734"/>
              <a:chOff x="208038" y="2761329"/>
              <a:chExt cx="894800" cy="898734"/>
            </a:xfrm>
            <a:solidFill>
              <a:schemeClr val="accent1">
                <a:lumMod val="20000"/>
                <a:lumOff val="80000"/>
              </a:schemeClr>
            </a:solidFill>
          </p:grpSpPr>
          <p:sp>
            <p:nvSpPr>
              <p:cNvPr id="141" name="矩形 140"/>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2" name="矩形 141"/>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3" name="矩形 142"/>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4" name="矩形 143"/>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145" name="矩形 144"/>
          <p:cNvSpPr/>
          <p:nvPr/>
        </p:nvSpPr>
        <p:spPr>
          <a:xfrm>
            <a:off x="7113401" y="4140644"/>
            <a:ext cx="1016630" cy="101663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46" name="组 145"/>
          <p:cNvGrpSpPr/>
          <p:nvPr/>
        </p:nvGrpSpPr>
        <p:grpSpPr>
          <a:xfrm>
            <a:off x="9139245" y="4134273"/>
            <a:ext cx="1016639" cy="1023001"/>
            <a:chOff x="3759350" y="2494736"/>
            <a:chExt cx="1248230" cy="1256042"/>
          </a:xfrm>
        </p:grpSpPr>
        <p:sp>
          <p:nvSpPr>
            <p:cNvPr id="147" name="矩形 146"/>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48" name="组 147"/>
            <p:cNvGrpSpPr/>
            <p:nvPr userDrawn="1"/>
          </p:nvGrpSpPr>
          <p:grpSpPr>
            <a:xfrm>
              <a:off x="3774026" y="2495224"/>
              <a:ext cx="1233548" cy="1233548"/>
              <a:chOff x="3774026" y="2495224"/>
              <a:chExt cx="1189544" cy="1189544"/>
            </a:xfrm>
          </p:grpSpPr>
          <p:sp>
            <p:nvSpPr>
              <p:cNvPr id="149" name="椭圆 148"/>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0" name="椭圆 149"/>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1" name="椭圆 150"/>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2" name="椭圆 151"/>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53" name="组 152"/>
          <p:cNvGrpSpPr/>
          <p:nvPr/>
        </p:nvGrpSpPr>
        <p:grpSpPr>
          <a:xfrm>
            <a:off x="8116632" y="4115099"/>
            <a:ext cx="1028587" cy="1045184"/>
            <a:chOff x="1886852" y="1870267"/>
            <a:chExt cx="951721" cy="959102"/>
          </a:xfrm>
        </p:grpSpPr>
        <p:sp>
          <p:nvSpPr>
            <p:cNvPr id="154" name="直角三角形 153"/>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5" name="直角三角形 154"/>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56" name="组 155"/>
          <p:cNvGrpSpPr/>
          <p:nvPr/>
        </p:nvGrpSpPr>
        <p:grpSpPr>
          <a:xfrm>
            <a:off x="5079516" y="4140637"/>
            <a:ext cx="1026605" cy="1016638"/>
            <a:chOff x="0" y="0"/>
            <a:chExt cx="1248230" cy="1248229"/>
          </a:xfrm>
        </p:grpSpPr>
        <p:sp>
          <p:nvSpPr>
            <p:cNvPr id="157" name="矩形 156"/>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8" name="矩形 157"/>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59" name="矩形 158"/>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0" name="矩形 159"/>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1" name="矩形 160"/>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2" name="矩形 161"/>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3" name="矩形 162"/>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64" name="组 163"/>
          <p:cNvGrpSpPr/>
          <p:nvPr/>
        </p:nvGrpSpPr>
        <p:grpSpPr>
          <a:xfrm>
            <a:off x="10155573" y="4137978"/>
            <a:ext cx="1016638" cy="1016638"/>
            <a:chOff x="3725324" y="1238432"/>
            <a:chExt cx="1248229" cy="1248229"/>
          </a:xfrm>
        </p:grpSpPr>
        <p:sp>
          <p:nvSpPr>
            <p:cNvPr id="165" name="矩形 164"/>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6" name="矩形 165"/>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7" name="矩形 166"/>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8" name="矩形 167"/>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9" name="矩形 168"/>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0" name="矩形 169"/>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71" name="组 170"/>
          <p:cNvGrpSpPr/>
          <p:nvPr/>
        </p:nvGrpSpPr>
        <p:grpSpPr>
          <a:xfrm>
            <a:off x="11175362" y="4128603"/>
            <a:ext cx="1016638" cy="1016638"/>
            <a:chOff x="2336" y="2502549"/>
            <a:chExt cx="1248229" cy="1248229"/>
          </a:xfrm>
        </p:grpSpPr>
        <p:sp>
          <p:nvSpPr>
            <p:cNvPr id="172" name="矩形 171"/>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73" name="组 172"/>
            <p:cNvGrpSpPr/>
            <p:nvPr userDrawn="1"/>
          </p:nvGrpSpPr>
          <p:grpSpPr>
            <a:xfrm>
              <a:off x="179050" y="2677296"/>
              <a:ext cx="894800" cy="898734"/>
              <a:chOff x="208038" y="2761329"/>
              <a:chExt cx="894800" cy="898734"/>
            </a:xfrm>
            <a:solidFill>
              <a:schemeClr val="accent1">
                <a:lumMod val="20000"/>
                <a:lumOff val="80000"/>
              </a:schemeClr>
            </a:solidFill>
          </p:grpSpPr>
          <p:sp>
            <p:nvSpPr>
              <p:cNvPr id="174" name="矩形 173"/>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5" name="矩形 174"/>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6" name="矩形 175"/>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7" name="矩形 176"/>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178" name="组 177"/>
          <p:cNvGrpSpPr/>
          <p:nvPr/>
        </p:nvGrpSpPr>
        <p:grpSpPr>
          <a:xfrm rot="5400000">
            <a:off x="11175361" y="3121338"/>
            <a:ext cx="1016638" cy="1016639"/>
            <a:chOff x="0" y="1248227"/>
            <a:chExt cx="1248229" cy="1248230"/>
          </a:xfrm>
        </p:grpSpPr>
        <p:sp>
          <p:nvSpPr>
            <p:cNvPr id="179" name="矩形 178"/>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0" name="三角形 179"/>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1" name="三角形 180"/>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82" name="组 181"/>
          <p:cNvGrpSpPr/>
          <p:nvPr/>
        </p:nvGrpSpPr>
        <p:grpSpPr>
          <a:xfrm>
            <a:off x="11175360" y="2102309"/>
            <a:ext cx="1016639" cy="1016638"/>
            <a:chOff x="0" y="0"/>
            <a:chExt cx="1248230" cy="1248229"/>
          </a:xfrm>
        </p:grpSpPr>
        <p:sp>
          <p:nvSpPr>
            <p:cNvPr id="183" name="矩形 182"/>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4" name="矩形 183"/>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5" name="矩形 184"/>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6" name="矩形 185"/>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7" name="矩形 186"/>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8" name="矩形 187"/>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9" name="矩形 188"/>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0" name="组 189"/>
          <p:cNvGrpSpPr/>
          <p:nvPr/>
        </p:nvGrpSpPr>
        <p:grpSpPr>
          <a:xfrm rot="10800000">
            <a:off x="10149606" y="3117905"/>
            <a:ext cx="1026605" cy="1016638"/>
            <a:chOff x="0" y="0"/>
            <a:chExt cx="1248230" cy="1248229"/>
          </a:xfrm>
        </p:grpSpPr>
        <p:sp>
          <p:nvSpPr>
            <p:cNvPr id="191" name="矩形 190"/>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2" name="矩形 191"/>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3" name="矩形 192"/>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4" name="矩形 193"/>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5" name="矩形 194"/>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6" name="矩形 195"/>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7" name="矩形 196"/>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98" name="组 197"/>
          <p:cNvGrpSpPr/>
          <p:nvPr/>
        </p:nvGrpSpPr>
        <p:grpSpPr>
          <a:xfrm rot="10800000">
            <a:off x="10158955" y="2113289"/>
            <a:ext cx="1016638" cy="1016639"/>
            <a:chOff x="0" y="1248227"/>
            <a:chExt cx="1248229" cy="1248230"/>
          </a:xfrm>
        </p:grpSpPr>
        <p:sp>
          <p:nvSpPr>
            <p:cNvPr id="199" name="矩形 198"/>
            <p:cNvSpPr/>
            <p:nvPr userDrawn="1"/>
          </p:nvSpPr>
          <p:spPr>
            <a:xfrm>
              <a:off x="0" y="1248228"/>
              <a:ext cx="1248229" cy="1248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0" name="三角形 199"/>
            <p:cNvSpPr/>
            <p:nvPr userDrawn="1"/>
          </p:nvSpPr>
          <p:spPr>
            <a:xfrm>
              <a:off x="0" y="1248227"/>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1" name="三角形 200"/>
            <p:cNvSpPr/>
            <p:nvPr userDrawn="1"/>
          </p:nvSpPr>
          <p:spPr>
            <a:xfrm>
              <a:off x="1" y="1872342"/>
              <a:ext cx="1248225" cy="6241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Tree>
    <p:extLst>
      <p:ext uri="{BB962C8B-B14F-4D97-AF65-F5344CB8AC3E}">
        <p14:creationId xmlns:p14="http://schemas.microsoft.com/office/powerpoint/2010/main" val="1818984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p:cNvSpPr>
            <a:spLocks noGrp="1"/>
          </p:cNvSpPr>
          <p:nvPr>
            <p:ph type="body" sz="quarter" idx="10"/>
          </p:nvPr>
        </p:nvSpPr>
        <p:spPr>
          <a:xfrm>
            <a:off x="279608" y="1198953"/>
            <a:ext cx="4781919" cy="572994"/>
          </a:xfrm>
        </p:spPr>
        <p:txBody>
          <a:bodyPr/>
          <a:lstStyle/>
          <a:p>
            <a:r>
              <a:rPr lang="en-US" altLang="zh-CN" dirty="0" smtClean="0"/>
              <a:t>3  </a:t>
            </a:r>
            <a:r>
              <a:rPr lang="zh-CN" altLang="en-US" dirty="0" smtClean="0"/>
              <a:t>研究方法  </a:t>
            </a:r>
            <a:r>
              <a:rPr kumimoji="1" lang="zh-CN" altLang="en-US" dirty="0" smtClean="0"/>
              <a:t>主成分分析</a:t>
            </a:r>
            <a:endParaRPr lang="zh-CN" altLang="en-US" dirty="0"/>
          </a:p>
        </p:txBody>
      </p:sp>
      <p:sp>
        <p:nvSpPr>
          <p:cNvPr id="4" name="矩形 3"/>
          <p:cNvSpPr/>
          <p:nvPr/>
        </p:nvSpPr>
        <p:spPr>
          <a:xfrm>
            <a:off x="1086758" y="2932815"/>
            <a:ext cx="10190842" cy="3173176"/>
          </a:xfrm>
          <a:prstGeom prst="rect">
            <a:avLst/>
          </a:prstGeom>
        </p:spPr>
        <p:txBody>
          <a:bodyPr wrap="square">
            <a:spAutoFit/>
          </a:bodyPr>
          <a:lstStyle/>
          <a:p>
            <a:pPr marL="285750" indent="-285750">
              <a:lnSpc>
                <a:spcPct val="130000"/>
              </a:lnSpc>
              <a:buFont typeface="Arial" charset="0"/>
              <a:buChar char="•"/>
            </a:pPr>
            <a:r>
              <a:rPr lang="zh-CN" altLang="en-US" sz="1400" dirty="0" smtClean="0">
                <a:solidFill>
                  <a:schemeClr val="tx1">
                    <a:lumMod val="75000"/>
                    <a:lumOff val="25000"/>
                  </a:schemeClr>
                </a:solidFill>
                <a:latin typeface="+mn-ea"/>
              </a:rPr>
              <a:t>样本数据标准化</a:t>
            </a:r>
            <a:endParaRPr lang="en-US" altLang="zh-CN" sz="1400" dirty="0" smtClean="0">
              <a:solidFill>
                <a:schemeClr val="tx1">
                  <a:lumMod val="75000"/>
                  <a:lumOff val="25000"/>
                </a:schemeClr>
              </a:solidFill>
              <a:latin typeface="+mn-ea"/>
            </a:endParaRPr>
          </a:p>
          <a:p>
            <a:pPr marL="285750" indent="-285750">
              <a:lnSpc>
                <a:spcPct val="130000"/>
              </a:lnSpc>
              <a:buFont typeface="Arial" charset="0"/>
              <a:buChar char="•"/>
            </a:pPr>
            <a:endParaRPr lang="en-US" altLang="zh-CN" sz="1400" dirty="0">
              <a:solidFill>
                <a:schemeClr val="tx1">
                  <a:lumMod val="75000"/>
                  <a:lumOff val="25000"/>
                </a:schemeClr>
              </a:solidFill>
              <a:latin typeface="+mn-ea"/>
            </a:endParaRPr>
          </a:p>
          <a:p>
            <a:pPr marL="285750" indent="-285750">
              <a:lnSpc>
                <a:spcPct val="130000"/>
              </a:lnSpc>
              <a:buFont typeface="Arial" charset="0"/>
              <a:buChar char="•"/>
            </a:pPr>
            <a:r>
              <a:rPr lang="zh-CN" altLang="en-US" sz="1400" dirty="0" smtClean="0">
                <a:solidFill>
                  <a:schemeClr val="tx1">
                    <a:lumMod val="75000"/>
                    <a:lumOff val="25000"/>
                  </a:schemeClr>
                </a:solidFill>
                <a:latin typeface="+mn-ea"/>
              </a:rPr>
              <a:t>求样本协方差矩阵（右例）</a:t>
            </a:r>
            <a:endParaRPr lang="en-US" altLang="zh-CN" sz="1400" dirty="0" smtClean="0">
              <a:solidFill>
                <a:schemeClr val="tx1">
                  <a:lumMod val="75000"/>
                  <a:lumOff val="25000"/>
                </a:schemeClr>
              </a:solidFill>
              <a:latin typeface="+mn-ea"/>
            </a:endParaRPr>
          </a:p>
          <a:p>
            <a:pPr marL="285750" indent="-285750">
              <a:lnSpc>
                <a:spcPct val="130000"/>
              </a:lnSpc>
              <a:buFont typeface="Arial" charset="0"/>
              <a:buChar char="•"/>
            </a:pPr>
            <a:endParaRPr lang="en-US" altLang="zh-CN" sz="1400" dirty="0">
              <a:solidFill>
                <a:schemeClr val="tx1">
                  <a:lumMod val="75000"/>
                  <a:lumOff val="25000"/>
                </a:schemeClr>
              </a:solidFill>
              <a:latin typeface="+mn-ea"/>
            </a:endParaRPr>
          </a:p>
          <a:p>
            <a:pPr marL="285750" indent="-285750">
              <a:lnSpc>
                <a:spcPct val="130000"/>
              </a:lnSpc>
              <a:buFont typeface="Arial" charset="0"/>
              <a:buChar char="•"/>
            </a:pPr>
            <a:r>
              <a:rPr lang="zh-CN" altLang="en-US" sz="1400" dirty="0" smtClean="0">
                <a:solidFill>
                  <a:schemeClr val="tx1">
                    <a:lumMod val="75000"/>
                    <a:lumOff val="25000"/>
                  </a:schemeClr>
                </a:solidFill>
                <a:latin typeface="+mn-ea"/>
              </a:rPr>
              <a:t>求样本协方差矩阵的特征值和特征向量</a:t>
            </a:r>
            <a:endParaRPr lang="en-US" altLang="zh-CN" sz="1400" dirty="0" smtClean="0">
              <a:solidFill>
                <a:schemeClr val="tx1">
                  <a:lumMod val="75000"/>
                  <a:lumOff val="25000"/>
                </a:schemeClr>
              </a:solidFill>
              <a:latin typeface="+mn-ea"/>
            </a:endParaRPr>
          </a:p>
          <a:p>
            <a:pPr marL="285750" indent="-285750">
              <a:lnSpc>
                <a:spcPct val="130000"/>
              </a:lnSpc>
              <a:buFont typeface="Arial" charset="0"/>
              <a:buChar char="•"/>
            </a:pPr>
            <a:endParaRPr lang="en-US" altLang="zh-CN" sz="1400" dirty="0">
              <a:solidFill>
                <a:schemeClr val="tx1">
                  <a:lumMod val="75000"/>
                  <a:lumOff val="25000"/>
                </a:schemeClr>
              </a:solidFill>
              <a:latin typeface="+mn-ea"/>
            </a:endParaRPr>
          </a:p>
          <a:p>
            <a:pPr marL="285750" indent="-285750">
              <a:lnSpc>
                <a:spcPct val="130000"/>
              </a:lnSpc>
              <a:buFont typeface="Arial" charset="0"/>
              <a:buChar char="•"/>
            </a:pPr>
            <a:r>
              <a:rPr lang="zh-CN" altLang="en-US" sz="1400" dirty="0" smtClean="0">
                <a:solidFill>
                  <a:schemeClr val="tx1">
                    <a:lumMod val="75000"/>
                    <a:lumOff val="25000"/>
                  </a:schemeClr>
                </a:solidFill>
                <a:latin typeface="+mn-ea"/>
              </a:rPr>
              <a:t>选取最大的</a:t>
            </a:r>
            <a:r>
              <a:rPr lang="en-US" altLang="zh-CN" sz="1400" dirty="0" smtClean="0">
                <a:solidFill>
                  <a:schemeClr val="tx1">
                    <a:lumMod val="75000"/>
                    <a:lumOff val="25000"/>
                  </a:schemeClr>
                </a:solidFill>
                <a:latin typeface="+mn-ea"/>
              </a:rPr>
              <a:t>k</a:t>
            </a:r>
            <a:r>
              <a:rPr lang="zh-CN" altLang="en-US" sz="1400" dirty="0" smtClean="0">
                <a:solidFill>
                  <a:schemeClr val="tx1">
                    <a:lumMod val="75000"/>
                    <a:lumOff val="25000"/>
                  </a:schemeClr>
                </a:solidFill>
                <a:latin typeface="+mn-ea"/>
              </a:rPr>
              <a:t>个特征值对应的</a:t>
            </a:r>
            <a:r>
              <a:rPr lang="en-US" altLang="zh-CN" sz="1400" dirty="0" smtClean="0">
                <a:solidFill>
                  <a:schemeClr val="tx1">
                    <a:lumMod val="75000"/>
                    <a:lumOff val="25000"/>
                  </a:schemeClr>
                </a:solidFill>
                <a:latin typeface="+mn-ea"/>
              </a:rPr>
              <a:t>k</a:t>
            </a:r>
            <a:r>
              <a:rPr lang="zh-CN" altLang="en-US" sz="1400" dirty="0" smtClean="0">
                <a:solidFill>
                  <a:schemeClr val="tx1">
                    <a:lumMod val="75000"/>
                    <a:lumOff val="25000"/>
                  </a:schemeClr>
                </a:solidFill>
                <a:latin typeface="+mn-ea"/>
              </a:rPr>
              <a:t>个特征向量从大到小排列成为特征向量矩阵</a:t>
            </a:r>
            <a:endParaRPr lang="en-US" altLang="zh-CN" sz="1400" dirty="0" smtClean="0">
              <a:solidFill>
                <a:schemeClr val="tx1">
                  <a:lumMod val="75000"/>
                  <a:lumOff val="25000"/>
                </a:schemeClr>
              </a:solidFill>
              <a:latin typeface="+mn-ea"/>
            </a:endParaRPr>
          </a:p>
          <a:p>
            <a:pPr marL="285750" indent="-285750">
              <a:lnSpc>
                <a:spcPct val="130000"/>
              </a:lnSpc>
              <a:buFont typeface="Arial" charset="0"/>
              <a:buChar char="•"/>
            </a:pPr>
            <a:endParaRPr lang="en-US" altLang="zh-CN" sz="1400" dirty="0">
              <a:solidFill>
                <a:schemeClr val="tx1">
                  <a:lumMod val="75000"/>
                  <a:lumOff val="25000"/>
                </a:schemeClr>
              </a:solidFill>
              <a:latin typeface="+mn-ea"/>
            </a:endParaRPr>
          </a:p>
          <a:p>
            <a:pPr marL="285750" indent="-285750">
              <a:lnSpc>
                <a:spcPct val="130000"/>
              </a:lnSpc>
              <a:buFont typeface="Arial" charset="0"/>
              <a:buChar char="•"/>
            </a:pPr>
            <a:r>
              <a:rPr lang="zh-CN" altLang="en-US" sz="1400" dirty="0">
                <a:solidFill>
                  <a:schemeClr val="tx1">
                    <a:lumMod val="75000"/>
                    <a:lumOff val="25000"/>
                  </a:schemeClr>
                </a:solidFill>
                <a:latin typeface="+mn-ea"/>
              </a:rPr>
              <a:t>将样本点投影到选取的特征向量</a:t>
            </a:r>
            <a:r>
              <a:rPr lang="zh-CN" altLang="en-US" sz="1400" dirty="0" smtClean="0">
                <a:solidFill>
                  <a:schemeClr val="tx1">
                    <a:lumMod val="75000"/>
                    <a:lumOff val="25000"/>
                  </a:schemeClr>
                </a:solidFill>
                <a:latin typeface="+mn-ea"/>
              </a:rPr>
              <a:t>上，实现降维（降至二维）</a:t>
            </a:r>
            <a:endParaRPr lang="en-US" altLang="zh-CN" sz="1400" dirty="0" smtClean="0">
              <a:solidFill>
                <a:schemeClr val="tx1">
                  <a:lumMod val="75000"/>
                  <a:lumOff val="25000"/>
                </a:schemeClr>
              </a:solidFill>
              <a:latin typeface="+mn-ea"/>
            </a:endParaRPr>
          </a:p>
          <a:p>
            <a:pPr marL="285750" indent="-285750">
              <a:lnSpc>
                <a:spcPct val="130000"/>
              </a:lnSpc>
              <a:buFont typeface="Arial" charset="0"/>
              <a:buChar char="•"/>
            </a:pPr>
            <a:endParaRPr lang="en-US" altLang="zh-CN" sz="1400" dirty="0" smtClean="0">
              <a:solidFill>
                <a:schemeClr val="tx1">
                  <a:lumMod val="75000"/>
                  <a:lumOff val="25000"/>
                </a:schemeClr>
              </a:solidFill>
              <a:latin typeface="+mn-ea"/>
            </a:endParaRPr>
          </a:p>
          <a:p>
            <a:pPr marL="285750" indent="-285750">
              <a:lnSpc>
                <a:spcPct val="130000"/>
              </a:lnSpc>
              <a:buFont typeface="Arial" charset="0"/>
              <a:buChar char="•"/>
            </a:pPr>
            <a:r>
              <a:rPr lang="zh-CN" altLang="en-US" sz="1400" dirty="0" smtClean="0">
                <a:solidFill>
                  <a:schemeClr val="tx1">
                    <a:lumMod val="75000"/>
                    <a:lumOff val="25000"/>
                  </a:schemeClr>
                </a:solidFill>
                <a:latin typeface="+mn-ea"/>
              </a:rPr>
              <a:t>最后使用神经网络将二维的数据映射到屏幕上的二维的坐标，实现对视线的定位</a:t>
            </a:r>
            <a:endParaRPr lang="en-US" altLang="zh-CN" sz="1400" dirty="0">
              <a:solidFill>
                <a:schemeClr val="tx1">
                  <a:lumMod val="75000"/>
                  <a:lumOff val="25000"/>
                </a:schemeClr>
              </a:solidFill>
              <a:latin typeface="+mn-ea"/>
            </a:endParaRPr>
          </a:p>
        </p:txBody>
      </p:sp>
      <p:sp>
        <p:nvSpPr>
          <p:cNvPr id="5" name="矩形 4"/>
          <p:cNvSpPr/>
          <p:nvPr/>
        </p:nvSpPr>
        <p:spPr>
          <a:xfrm>
            <a:off x="1086758" y="2194151"/>
            <a:ext cx="1620957" cy="523220"/>
          </a:xfrm>
          <a:prstGeom prst="rect">
            <a:avLst/>
          </a:prstGeom>
        </p:spPr>
        <p:txBody>
          <a:bodyPr wrap="none">
            <a:spAutoFit/>
          </a:bodyPr>
          <a:lstStyle/>
          <a:p>
            <a:r>
              <a:rPr kumimoji="1" lang="zh-CN" altLang="en-US" sz="2800" dirty="0" smtClean="0"/>
              <a:t>主要步骤</a:t>
            </a:r>
            <a:endParaRPr kumimoji="1" lang="zh-CN" altLang="en-US" sz="28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396" y="3288434"/>
            <a:ext cx="3381375" cy="742950"/>
          </a:xfrm>
          <a:prstGeom prst="rect">
            <a:avLst/>
          </a:prstGeom>
        </p:spPr>
      </p:pic>
    </p:spTree>
    <p:extLst>
      <p:ext uri="{BB962C8B-B14F-4D97-AF65-F5344CB8AC3E}">
        <p14:creationId xmlns:p14="http://schemas.microsoft.com/office/powerpoint/2010/main" val="60501261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1 </a:t>
            </a:r>
            <a:r>
              <a:rPr kumimoji="1" lang="zh-CN" altLang="en-US" dirty="0" smtClean="0"/>
              <a:t> 项目回顾</a:t>
            </a:r>
            <a:endParaRPr kumimoji="1"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258" y="2129531"/>
            <a:ext cx="4309954" cy="2873303"/>
          </a:xfrm>
          <a:prstGeom prst="rect">
            <a:avLst/>
          </a:prstGeom>
        </p:spPr>
      </p:pic>
      <p:grpSp>
        <p:nvGrpSpPr>
          <p:cNvPr id="13" name="组 12"/>
          <p:cNvGrpSpPr/>
          <p:nvPr/>
        </p:nvGrpSpPr>
        <p:grpSpPr>
          <a:xfrm>
            <a:off x="1139411" y="3828457"/>
            <a:ext cx="4661647" cy="2348753"/>
            <a:chOff x="1229058" y="3828457"/>
            <a:chExt cx="4661647" cy="2348753"/>
          </a:xfrm>
        </p:grpSpPr>
        <p:sp>
          <p:nvSpPr>
            <p:cNvPr id="3" name="矩形 2"/>
            <p:cNvSpPr/>
            <p:nvPr/>
          </p:nvSpPr>
          <p:spPr>
            <a:xfrm>
              <a:off x="1229058" y="3828457"/>
              <a:ext cx="4661647" cy="2348753"/>
            </a:xfrm>
            <a:prstGeom prst="rect">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2" name="矩形 11"/>
            <p:cNvSpPr/>
            <p:nvPr/>
          </p:nvSpPr>
          <p:spPr>
            <a:xfrm>
              <a:off x="1611487" y="4086372"/>
              <a:ext cx="3896788" cy="1852815"/>
            </a:xfrm>
            <a:prstGeom prst="rect">
              <a:avLst/>
            </a:prstGeom>
          </p:spPr>
          <p:txBody>
            <a:bodyPr wrap="square">
              <a:spAutoFit/>
            </a:bodyPr>
            <a:lstStyle/>
            <a:p>
              <a:pPr lvl="0" algn="ctr">
                <a:lnSpc>
                  <a:spcPct val="130000"/>
                </a:lnSpc>
              </a:pPr>
              <a:r>
                <a:rPr lang="zh-CN" altLang="en-US" b="1" dirty="0">
                  <a:solidFill>
                    <a:schemeClr val="accent1"/>
                  </a:solidFill>
                  <a:latin typeface="+mn-ea"/>
                </a:rPr>
                <a:t>眼球追踪</a:t>
              </a:r>
            </a:p>
            <a:p>
              <a:pPr lvl="0">
                <a:lnSpc>
                  <a:spcPct val="130000"/>
                </a:lnSpc>
              </a:pPr>
              <a:r>
                <a:rPr lang="zh-CN" altLang="en-US" sz="1400" dirty="0">
                  <a:solidFill>
                    <a:srgbClr val="000000"/>
                  </a:solidFill>
                  <a:latin typeface="+mn-ea"/>
                </a:rPr>
                <a:t>眼球跟踪</a:t>
              </a:r>
              <a:r>
                <a:rPr lang="en-US" altLang="zh-CN" sz="1400" dirty="0">
                  <a:solidFill>
                    <a:srgbClr val="000000"/>
                  </a:solidFill>
                  <a:latin typeface="+mn-ea"/>
                </a:rPr>
                <a:t>(Eye tracking)</a:t>
              </a:r>
              <a:r>
                <a:rPr lang="zh-CN" altLang="en-US" sz="1400" dirty="0">
                  <a:solidFill>
                    <a:srgbClr val="000000"/>
                  </a:solidFill>
                  <a:latin typeface="+mn-ea"/>
                </a:rPr>
                <a:t>是测量注视点（人眼看的地方）或眼睛相对于头部的运动的过程。眼睛检测和跟踪研究侧重于两个领域：图像中的眼睛定位</a:t>
              </a:r>
              <a:r>
                <a:rPr lang="en-US" altLang="zh-CN" sz="1400" dirty="0">
                  <a:solidFill>
                    <a:srgbClr val="000000"/>
                  </a:solidFill>
                  <a:latin typeface="+mn-ea"/>
                </a:rPr>
                <a:t>(eye localization)</a:t>
              </a:r>
              <a:r>
                <a:rPr lang="zh-CN" altLang="en-US" sz="1400" dirty="0">
                  <a:solidFill>
                    <a:srgbClr val="000000"/>
                  </a:solidFill>
                  <a:latin typeface="+mn-ea"/>
                </a:rPr>
                <a:t>和注视跟踪</a:t>
              </a:r>
              <a:r>
                <a:rPr lang="en-US" altLang="zh-CN" sz="1400" dirty="0">
                  <a:solidFill>
                    <a:srgbClr val="000000"/>
                  </a:solidFill>
                  <a:latin typeface="+mn-ea"/>
                </a:rPr>
                <a:t>(gaze estimation)</a:t>
              </a:r>
              <a:r>
                <a:rPr lang="zh-CN" altLang="en-US" sz="1400" dirty="0">
                  <a:solidFill>
                    <a:srgbClr val="000000"/>
                  </a:solidFill>
                  <a:latin typeface="+mn-ea"/>
                </a:rPr>
                <a:t>。</a:t>
              </a:r>
            </a:p>
          </p:txBody>
        </p:sp>
      </p:gr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574" y="2129531"/>
            <a:ext cx="4309954" cy="2873303"/>
          </a:xfrm>
          <a:prstGeom prst="rect">
            <a:avLst/>
          </a:prstGeom>
        </p:spPr>
      </p:pic>
      <p:grpSp>
        <p:nvGrpSpPr>
          <p:cNvPr id="15" name="组 14"/>
          <p:cNvGrpSpPr/>
          <p:nvPr/>
        </p:nvGrpSpPr>
        <p:grpSpPr>
          <a:xfrm>
            <a:off x="6470728" y="3828457"/>
            <a:ext cx="4661647" cy="2348753"/>
            <a:chOff x="1229058" y="3828457"/>
            <a:chExt cx="4661647" cy="2348753"/>
          </a:xfrm>
        </p:grpSpPr>
        <p:sp>
          <p:nvSpPr>
            <p:cNvPr id="16" name="矩形 15"/>
            <p:cNvSpPr/>
            <p:nvPr/>
          </p:nvSpPr>
          <p:spPr>
            <a:xfrm>
              <a:off x="1229058" y="3828457"/>
              <a:ext cx="4661647" cy="2348753"/>
            </a:xfrm>
            <a:prstGeom prst="rect">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矩形 16"/>
            <p:cNvSpPr/>
            <p:nvPr/>
          </p:nvSpPr>
          <p:spPr>
            <a:xfrm>
              <a:off x="1611487" y="4088693"/>
              <a:ext cx="3896788" cy="1572738"/>
            </a:xfrm>
            <a:prstGeom prst="rect">
              <a:avLst/>
            </a:prstGeom>
          </p:spPr>
          <p:txBody>
            <a:bodyPr wrap="square">
              <a:spAutoFit/>
            </a:bodyPr>
            <a:lstStyle/>
            <a:p>
              <a:pPr lvl="0" algn="ctr">
                <a:lnSpc>
                  <a:spcPct val="130000"/>
                </a:lnSpc>
              </a:pPr>
              <a:r>
                <a:rPr lang="zh-CN" altLang="en-US" b="1" dirty="0">
                  <a:solidFill>
                    <a:schemeClr val="accent1"/>
                  </a:solidFill>
                  <a:latin typeface="+mn-ea"/>
                </a:rPr>
                <a:t>人机交互</a:t>
              </a:r>
            </a:p>
            <a:p>
              <a:pPr lvl="0">
                <a:lnSpc>
                  <a:spcPct val="130000"/>
                </a:lnSpc>
              </a:pPr>
              <a:r>
                <a:rPr lang="zh-CN" altLang="en-US" sz="1400" dirty="0">
                  <a:solidFill>
                    <a:srgbClr val="000000"/>
                  </a:solidFill>
                  <a:latin typeface="+mn-ea"/>
                </a:rPr>
                <a:t>人机互动（英语：</a:t>
              </a:r>
              <a:r>
                <a:rPr lang="en-US" altLang="zh-CN" sz="1400" dirty="0">
                  <a:solidFill>
                    <a:srgbClr val="000000"/>
                  </a:solidFill>
                  <a:latin typeface="+mn-ea"/>
                </a:rPr>
                <a:t>human–computer interaction</a:t>
              </a:r>
              <a:r>
                <a:rPr lang="zh-CN" altLang="en-US" sz="1400" dirty="0">
                  <a:solidFill>
                    <a:srgbClr val="000000"/>
                  </a:solidFill>
                  <a:latin typeface="+mn-ea"/>
                </a:rPr>
                <a:t>，缩写：</a:t>
              </a:r>
              <a:r>
                <a:rPr lang="en-US" altLang="zh-CN" sz="1400" dirty="0">
                  <a:solidFill>
                    <a:srgbClr val="000000"/>
                  </a:solidFill>
                  <a:latin typeface="+mn-ea"/>
                </a:rPr>
                <a:t>HCI</a:t>
              </a:r>
              <a:r>
                <a:rPr lang="zh-CN" altLang="en-US" sz="1400" dirty="0">
                  <a:solidFill>
                    <a:srgbClr val="000000"/>
                  </a:solidFill>
                  <a:latin typeface="+mn-ea"/>
                </a:rPr>
                <a:t>，或 </a:t>
              </a:r>
              <a:r>
                <a:rPr lang="en-US" altLang="zh-CN" sz="1400" dirty="0">
                  <a:solidFill>
                    <a:srgbClr val="000000"/>
                  </a:solidFill>
                  <a:latin typeface="+mn-ea"/>
                </a:rPr>
                <a:t>human–machine interaction</a:t>
              </a:r>
              <a:r>
                <a:rPr lang="zh-CN" altLang="en-US" sz="1400" dirty="0">
                  <a:solidFill>
                    <a:srgbClr val="000000"/>
                  </a:solidFill>
                  <a:latin typeface="+mn-ea"/>
                </a:rPr>
                <a:t>，缩写：</a:t>
              </a:r>
              <a:r>
                <a:rPr lang="en-US" altLang="zh-CN" sz="1400" dirty="0">
                  <a:solidFill>
                    <a:srgbClr val="000000"/>
                  </a:solidFill>
                  <a:latin typeface="+mn-ea"/>
                </a:rPr>
                <a:t>HMI</a:t>
              </a:r>
              <a:r>
                <a:rPr lang="zh-CN" altLang="en-US" sz="1400" dirty="0">
                  <a:solidFill>
                    <a:srgbClr val="000000"/>
                  </a:solidFill>
                  <a:latin typeface="+mn-ea"/>
                </a:rPr>
                <a:t>），是一门研究系统与用户之间的交互关系的学问。</a:t>
              </a:r>
            </a:p>
          </p:txBody>
        </p:sp>
      </p:grpSp>
    </p:spTree>
    <p:extLst>
      <p:ext uri="{BB962C8B-B14F-4D97-AF65-F5344CB8AC3E}">
        <p14:creationId xmlns:p14="http://schemas.microsoft.com/office/powerpoint/2010/main" val="5924562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1</a:t>
            </a:r>
            <a:r>
              <a:rPr kumimoji="1" lang="zh-CN" altLang="en-US" dirty="0" smtClean="0"/>
              <a:t>  项目回顾</a:t>
            </a:r>
            <a:endParaRPr kumimoji="1" lang="zh-CN" altLang="en-US" dirty="0"/>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91" y="4554071"/>
            <a:ext cx="8458018" cy="2303929"/>
          </a:xfrm>
          <a:prstGeom prst="rect">
            <a:avLst/>
          </a:prstGeom>
        </p:spPr>
      </p:pic>
      <p:sp>
        <p:nvSpPr>
          <p:cNvPr id="20" name="矩形 19"/>
          <p:cNvSpPr/>
          <p:nvPr/>
        </p:nvSpPr>
        <p:spPr>
          <a:xfrm>
            <a:off x="1086758" y="2932815"/>
            <a:ext cx="10190842" cy="1212640"/>
          </a:xfrm>
          <a:prstGeom prst="rect">
            <a:avLst/>
          </a:prstGeom>
        </p:spPr>
        <p:txBody>
          <a:bodyPr wrap="square">
            <a:spAutoFit/>
          </a:bodyPr>
          <a:lstStyle/>
          <a:p>
            <a:pPr marL="285750" indent="-285750">
              <a:lnSpc>
                <a:spcPct val="130000"/>
              </a:lnSpc>
              <a:buFont typeface="Arial" charset="0"/>
              <a:buChar char="•"/>
            </a:pPr>
            <a:r>
              <a:rPr lang="zh-CN" altLang="en-US" sz="1400" dirty="0">
                <a:solidFill>
                  <a:schemeClr val="tx1">
                    <a:lumMod val="75000"/>
                    <a:lumOff val="25000"/>
                  </a:schemeClr>
                </a:solidFill>
                <a:latin typeface="+mn-ea"/>
              </a:rPr>
              <a:t>视觉作为人感知外界的最重要感觉，在人机交互中不可或缺。在传统的人机交互设备中，视觉仅仅作为机器信息的一种输出方式，其在信息输入方面的作用一方面不被重视，一方面也由于技术原因难以利用。</a:t>
            </a:r>
            <a:endParaRPr lang="en-US" altLang="zh-CN" sz="1400" dirty="0">
              <a:solidFill>
                <a:schemeClr val="tx1">
                  <a:lumMod val="75000"/>
                  <a:lumOff val="25000"/>
                </a:schemeClr>
              </a:solidFill>
              <a:latin typeface="+mn-ea"/>
            </a:endParaRPr>
          </a:p>
          <a:p>
            <a:pPr marL="285750" indent="-285750">
              <a:lnSpc>
                <a:spcPct val="130000"/>
              </a:lnSpc>
              <a:buFont typeface="Arial" charset="0"/>
              <a:buChar char="•"/>
            </a:pPr>
            <a:r>
              <a:rPr lang="zh-CN" altLang="en-US" sz="1400" dirty="0">
                <a:solidFill>
                  <a:schemeClr val="tx1">
                    <a:lumMod val="75000"/>
                    <a:lumOff val="25000"/>
                  </a:schemeClr>
                </a:solidFill>
                <a:latin typeface="+mn-ea"/>
              </a:rPr>
              <a:t>随着硬件技术（如</a:t>
            </a:r>
            <a:r>
              <a:rPr lang="en-US" altLang="zh-CN" sz="1400" dirty="0">
                <a:solidFill>
                  <a:schemeClr val="tx1">
                    <a:lumMod val="75000"/>
                    <a:lumOff val="25000"/>
                  </a:schemeClr>
                </a:solidFill>
                <a:latin typeface="+mn-ea"/>
              </a:rPr>
              <a:t>GPU</a:t>
            </a:r>
            <a:r>
              <a:rPr lang="zh-CN" altLang="en-US" sz="1400" dirty="0">
                <a:solidFill>
                  <a:schemeClr val="tx1">
                    <a:lumMod val="75000"/>
                    <a:lumOff val="25000"/>
                  </a:schemeClr>
                </a:solidFill>
                <a:latin typeface="+mn-ea"/>
              </a:rPr>
              <a:t>）和软件技术（如机器学习）的快速进步，以及包括</a:t>
            </a:r>
            <a:r>
              <a:rPr lang="en-US" altLang="zh-CN" sz="1400" dirty="0">
                <a:solidFill>
                  <a:schemeClr val="tx1">
                    <a:lumMod val="75000"/>
                    <a:lumOff val="25000"/>
                  </a:schemeClr>
                </a:solidFill>
                <a:latin typeface="+mn-ea"/>
              </a:rPr>
              <a:t>VR</a:t>
            </a:r>
            <a:r>
              <a:rPr lang="zh-CN" altLang="en-US" sz="1400" dirty="0">
                <a:solidFill>
                  <a:schemeClr val="tx1">
                    <a:lumMod val="75000"/>
                    <a:lumOff val="25000"/>
                  </a:schemeClr>
                </a:solidFill>
                <a:latin typeface="+mn-ea"/>
              </a:rPr>
              <a:t>、物联网等新的计算设备和概念的提出，眼球追踪作为一种新的人机交互方式，可以预见其的潜力将被逐渐发掘，成为未来人机交互模式中不可缺少的一部分。</a:t>
            </a:r>
          </a:p>
        </p:txBody>
      </p:sp>
      <p:sp>
        <p:nvSpPr>
          <p:cNvPr id="21" name="矩形 20"/>
          <p:cNvSpPr/>
          <p:nvPr/>
        </p:nvSpPr>
        <p:spPr>
          <a:xfrm>
            <a:off x="1086758" y="2194151"/>
            <a:ext cx="7561685" cy="523220"/>
          </a:xfrm>
          <a:prstGeom prst="rect">
            <a:avLst/>
          </a:prstGeom>
        </p:spPr>
        <p:txBody>
          <a:bodyPr wrap="none">
            <a:spAutoFit/>
          </a:bodyPr>
          <a:lstStyle/>
          <a:p>
            <a:r>
              <a:rPr kumimoji="1" lang="zh-CN" altLang="en-US" sz="2800" dirty="0"/>
              <a:t>人机交互变迁</a:t>
            </a:r>
            <a:r>
              <a:rPr kumimoji="1" lang="zh-CN" altLang="en-US" sz="2800" dirty="0" smtClean="0"/>
              <a:t>：命令行 </a:t>
            </a:r>
            <a:r>
              <a:rPr kumimoji="1" lang="en-US" altLang="zh-CN" sz="2800" dirty="0" smtClean="0"/>
              <a:t>– </a:t>
            </a:r>
            <a:r>
              <a:rPr kumimoji="1" lang="zh-CN" altLang="en-US" sz="2800" dirty="0"/>
              <a:t>视窗</a:t>
            </a:r>
            <a:r>
              <a:rPr kumimoji="1" lang="zh-CN" altLang="en-US" sz="2800" dirty="0" smtClean="0"/>
              <a:t> 、键鼠</a:t>
            </a:r>
            <a:r>
              <a:rPr kumimoji="1" lang="en-US" altLang="zh-CN" sz="2800" dirty="0" smtClean="0"/>
              <a:t>– </a:t>
            </a:r>
            <a:r>
              <a:rPr kumimoji="1" lang="zh-CN" altLang="en-US" sz="2800" dirty="0"/>
              <a:t>触摸 </a:t>
            </a:r>
            <a:r>
              <a:rPr kumimoji="1" lang="en-US" altLang="zh-CN" sz="2800" dirty="0"/>
              <a:t>– </a:t>
            </a:r>
            <a:r>
              <a:rPr kumimoji="1" lang="zh-CN" altLang="en-US" sz="2800" dirty="0"/>
              <a:t>？</a:t>
            </a:r>
          </a:p>
        </p:txBody>
      </p:sp>
    </p:spTree>
    <p:extLst>
      <p:ext uri="{BB962C8B-B14F-4D97-AF65-F5344CB8AC3E}">
        <p14:creationId xmlns:p14="http://schemas.microsoft.com/office/powerpoint/2010/main" val="8969253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1</a:t>
            </a:r>
            <a:r>
              <a:rPr kumimoji="1" lang="zh-CN" altLang="en-US" dirty="0" smtClean="0"/>
              <a:t>  项目回顾</a:t>
            </a:r>
            <a:endParaRPr kumimoji="1" lang="zh-CN" altLang="en-US" dirty="0"/>
          </a:p>
        </p:txBody>
      </p:sp>
      <p:sp>
        <p:nvSpPr>
          <p:cNvPr id="9" name="矩形 8"/>
          <p:cNvSpPr/>
          <p:nvPr/>
        </p:nvSpPr>
        <p:spPr>
          <a:xfrm>
            <a:off x="1051732" y="3281582"/>
            <a:ext cx="4398810" cy="2585708"/>
          </a:xfrm>
          <a:prstGeom prst="rect">
            <a:avLst/>
          </a:prstGeom>
        </p:spPr>
        <p:txBody>
          <a:bodyPr wrap="square">
            <a:spAutoFit/>
          </a:bodyPr>
          <a:lstStyle/>
          <a:p>
            <a:pPr marL="285750" indent="-285750">
              <a:lnSpc>
                <a:spcPct val="130000"/>
              </a:lnSpc>
              <a:buFont typeface="Arial" charset="0"/>
              <a:buChar char="•"/>
            </a:pPr>
            <a:r>
              <a:rPr lang="zh-CN" altLang="en-US" sz="1400" dirty="0">
                <a:solidFill>
                  <a:schemeClr val="tx1">
                    <a:lumMod val="75000"/>
                    <a:lumOff val="25000"/>
                  </a:schemeClr>
                </a:solidFill>
                <a:latin typeface="+mn-ea"/>
              </a:rPr>
              <a:t>本项目旨在建立一个低成本的新方式，利用简单的头戴设备或者桌面设备，对用户的视线信息做出分析，提取出有效信息作为机器输入，从而作为一种新的机器控制方法。</a:t>
            </a:r>
            <a:endParaRPr lang="en-US" altLang="zh-CN" sz="1400" dirty="0">
              <a:solidFill>
                <a:schemeClr val="tx1">
                  <a:lumMod val="75000"/>
                  <a:lumOff val="25000"/>
                </a:schemeClr>
              </a:solidFill>
              <a:latin typeface="+mn-ea"/>
            </a:endParaRPr>
          </a:p>
          <a:p>
            <a:pPr marL="285750" indent="-285750">
              <a:lnSpc>
                <a:spcPct val="130000"/>
              </a:lnSpc>
              <a:buFont typeface="Arial" charset="0"/>
              <a:buChar char="•"/>
            </a:pPr>
            <a:r>
              <a:rPr lang="zh-CN" altLang="en-US" sz="1400" dirty="0">
                <a:solidFill>
                  <a:schemeClr val="tx1">
                    <a:lumMod val="75000"/>
                    <a:lumOff val="25000"/>
                  </a:schemeClr>
                </a:solidFill>
                <a:latin typeface="+mn-ea"/>
              </a:rPr>
              <a:t>我们希望克服目前眼动追踪技术中设备成本高、便携性差的问题。另外，我们希望方法尽可能的简单，而不是消耗巨大的计算资源。</a:t>
            </a:r>
          </a:p>
          <a:p>
            <a:pPr marL="285750" indent="-285750">
              <a:lnSpc>
                <a:spcPct val="130000"/>
              </a:lnSpc>
              <a:buFont typeface="Arial" charset="0"/>
              <a:buChar char="•"/>
            </a:pPr>
            <a:r>
              <a:rPr lang="zh-CN" altLang="en-US" sz="1400" dirty="0">
                <a:solidFill>
                  <a:schemeClr val="tx1">
                    <a:lumMod val="75000"/>
                    <a:lumOff val="25000"/>
                  </a:schemeClr>
                </a:solidFill>
                <a:latin typeface="+mn-ea"/>
              </a:rPr>
              <a:t>我们不会将重点放在精确性和高帧率上，原因是目前眼动追踪技术已经足够精确，采样频率也足够高。</a:t>
            </a:r>
          </a:p>
        </p:txBody>
      </p:sp>
      <p:sp>
        <p:nvSpPr>
          <p:cNvPr id="10" name="矩形 9"/>
          <p:cNvSpPr/>
          <p:nvPr/>
        </p:nvSpPr>
        <p:spPr>
          <a:xfrm>
            <a:off x="1051732" y="2542918"/>
            <a:ext cx="1620957" cy="738664"/>
          </a:xfrm>
          <a:prstGeom prst="rect">
            <a:avLst/>
          </a:prstGeom>
        </p:spPr>
        <p:txBody>
          <a:bodyPr wrap="none">
            <a:spAutoFit/>
          </a:bodyPr>
          <a:lstStyle/>
          <a:p>
            <a:pPr>
              <a:lnSpc>
                <a:spcPct val="150000"/>
              </a:lnSpc>
            </a:pPr>
            <a:r>
              <a:rPr lang="zh-CN" altLang="en-US" sz="2800" b="1" dirty="0" smtClean="0">
                <a:solidFill>
                  <a:schemeClr val="tx1">
                    <a:lumMod val="75000"/>
                    <a:lumOff val="25000"/>
                  </a:schemeClr>
                </a:solidFill>
              </a:rPr>
              <a:t>项目目标</a:t>
            </a:r>
            <a:endParaRPr lang="en-US" altLang="zh-CN" sz="2800" b="1" dirty="0">
              <a:solidFill>
                <a:schemeClr val="tx1">
                  <a:lumMod val="75000"/>
                  <a:lumOff val="25000"/>
                </a:schemeClr>
              </a:solidFill>
            </a:endParaRPr>
          </a:p>
        </p:txBody>
      </p:sp>
      <p:sp>
        <p:nvSpPr>
          <p:cNvPr id="36" name="椭圆 35"/>
          <p:cNvSpPr/>
          <p:nvPr/>
        </p:nvSpPr>
        <p:spPr>
          <a:xfrm>
            <a:off x="6287944" y="3464219"/>
            <a:ext cx="1115122" cy="1115122"/>
          </a:xfrm>
          <a:prstGeom prst="ellipse">
            <a:avLst/>
          </a:prstGeom>
          <a:solidFill>
            <a:schemeClr val="accent2">
              <a:lumMod val="7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smtClean="0">
              <a:ln>
                <a:noFill/>
              </a:ln>
              <a:solidFill>
                <a:srgbClr val="FFFFFF"/>
              </a:solidFill>
              <a:effectLst/>
              <a:uLnTx/>
              <a:uFillTx/>
              <a:latin typeface="微软雅黑"/>
              <a:ea typeface="微软雅黑"/>
              <a:cs typeface="+mn-cs"/>
            </a:endParaRPr>
          </a:p>
        </p:txBody>
      </p:sp>
      <p:sp>
        <p:nvSpPr>
          <p:cNvPr id="38" name="矩形 37"/>
          <p:cNvSpPr/>
          <p:nvPr/>
        </p:nvSpPr>
        <p:spPr>
          <a:xfrm>
            <a:off x="7593673" y="3655526"/>
            <a:ext cx="3467616" cy="732508"/>
          </a:xfrm>
          <a:prstGeom prst="rect">
            <a:avLst/>
          </a:prstGeom>
          <a:solidFill>
            <a:schemeClr val="accent2">
              <a:lumMod val="75000"/>
            </a:schemeClr>
          </a:solidFill>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rgbClr val="FFFFFF"/>
                </a:solidFill>
                <a:effectLst/>
                <a:uLnTx/>
                <a:uFillTx/>
                <a:latin typeface="微软雅黑"/>
              </a:rPr>
              <a:t>  低计算资源需求  </a:t>
            </a:r>
            <a:endParaRPr kumimoji="0" lang="en-US" altLang="zh-CN" sz="3200" b="1" i="0" u="none" strike="noStrike" kern="0" cap="none" spc="0" normalizeH="0" baseline="0" noProof="0" dirty="0" smtClean="0">
              <a:ln>
                <a:noFill/>
              </a:ln>
              <a:solidFill>
                <a:srgbClr val="FFFFFF"/>
              </a:solidFill>
              <a:effectLst/>
              <a:uLnTx/>
              <a:uFillTx/>
              <a:latin typeface="微软雅黑"/>
            </a:endParaRPr>
          </a:p>
        </p:txBody>
      </p:sp>
      <p:sp>
        <p:nvSpPr>
          <p:cNvPr id="40" name="椭圆 39"/>
          <p:cNvSpPr/>
          <p:nvPr/>
        </p:nvSpPr>
        <p:spPr>
          <a:xfrm>
            <a:off x="6287944" y="2220153"/>
            <a:ext cx="1115122" cy="1115122"/>
          </a:xfrm>
          <a:prstGeom prst="ellipse">
            <a:avLst/>
          </a:prstGeom>
          <a:solidFill>
            <a:schemeClr val="accent2">
              <a:lumMod val="60000"/>
              <a:lumOff val="4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smtClean="0">
              <a:ln>
                <a:noFill/>
              </a:ln>
              <a:solidFill>
                <a:srgbClr val="FFFFFF"/>
              </a:solidFill>
              <a:effectLst/>
              <a:uLnTx/>
              <a:uFillTx/>
              <a:latin typeface="微软雅黑"/>
              <a:ea typeface="微软雅黑"/>
              <a:cs typeface="+mn-cs"/>
            </a:endParaRPr>
          </a:p>
        </p:txBody>
      </p:sp>
      <p:sp>
        <p:nvSpPr>
          <p:cNvPr id="42" name="矩形 41"/>
          <p:cNvSpPr/>
          <p:nvPr/>
        </p:nvSpPr>
        <p:spPr>
          <a:xfrm>
            <a:off x="7593673" y="2411460"/>
            <a:ext cx="3467616" cy="732508"/>
          </a:xfrm>
          <a:prstGeom prst="rect">
            <a:avLst/>
          </a:prstGeom>
          <a:solidFill>
            <a:schemeClr val="accent2">
              <a:lumMod val="60000"/>
              <a:lumOff val="40000"/>
            </a:schemeClr>
          </a:solidFill>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rgbClr val="FFFFFF"/>
                </a:solidFill>
                <a:effectLst/>
                <a:uLnTx/>
                <a:uFillTx/>
                <a:latin typeface="微软雅黑"/>
              </a:rPr>
              <a:t>低成本、设备简单</a:t>
            </a:r>
            <a:endParaRPr kumimoji="0" lang="en-US" altLang="zh-CN" sz="3200" b="1" i="0" u="none" strike="noStrike" kern="0" cap="none" spc="0" normalizeH="0" baseline="0" noProof="0" dirty="0" smtClean="0">
              <a:ln>
                <a:noFill/>
              </a:ln>
              <a:solidFill>
                <a:srgbClr val="FFFFFF"/>
              </a:solidFill>
              <a:effectLst/>
              <a:uLnTx/>
              <a:uFillTx/>
              <a:latin typeface="微软雅黑"/>
            </a:endParaRPr>
          </a:p>
        </p:txBody>
      </p:sp>
      <p:sp>
        <p:nvSpPr>
          <p:cNvPr id="44" name="椭圆 43"/>
          <p:cNvSpPr/>
          <p:nvPr/>
        </p:nvSpPr>
        <p:spPr>
          <a:xfrm>
            <a:off x="6287944" y="4708285"/>
            <a:ext cx="1115122" cy="1115122"/>
          </a:xfrm>
          <a:prstGeom prst="ellipse">
            <a:avLst/>
          </a:prstGeom>
          <a:solidFill>
            <a:schemeClr val="accent1">
              <a:lumMod val="60000"/>
              <a:lumOff val="4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smtClean="0">
              <a:ln>
                <a:noFill/>
              </a:ln>
              <a:solidFill>
                <a:srgbClr val="FFFFFF"/>
              </a:solidFill>
              <a:effectLst/>
              <a:uLnTx/>
              <a:uFillTx/>
              <a:latin typeface="微软雅黑"/>
              <a:ea typeface="微软雅黑"/>
              <a:cs typeface="+mn-cs"/>
            </a:endParaRPr>
          </a:p>
        </p:txBody>
      </p:sp>
      <p:sp>
        <p:nvSpPr>
          <p:cNvPr id="46" name="矩形 45"/>
          <p:cNvSpPr/>
          <p:nvPr/>
        </p:nvSpPr>
        <p:spPr>
          <a:xfrm>
            <a:off x="7593673" y="4899592"/>
            <a:ext cx="3467616" cy="732508"/>
          </a:xfrm>
          <a:prstGeom prst="rect">
            <a:avLst/>
          </a:prstGeom>
          <a:solidFill>
            <a:schemeClr val="accent1">
              <a:lumMod val="60000"/>
              <a:lumOff val="40000"/>
            </a:schemeClr>
          </a:solidFill>
        </p:spPr>
        <p:txBody>
          <a:bodyPr wrap="non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rgbClr val="FFFFFF"/>
                </a:solidFill>
                <a:effectLst/>
                <a:uLnTx/>
                <a:uFillTx/>
                <a:latin typeface="微软雅黑"/>
              </a:rPr>
              <a:t>低精度、帧率要求</a:t>
            </a:r>
            <a:endParaRPr kumimoji="0" lang="en-US" altLang="zh-CN" sz="3200" b="1" i="0" u="none" strike="noStrike" kern="0" cap="none" spc="0" normalizeH="0" baseline="0" noProof="0" dirty="0" smtClean="0">
              <a:ln>
                <a:noFill/>
              </a:ln>
              <a:solidFill>
                <a:srgbClr val="FFFFFF"/>
              </a:solidFill>
              <a:effectLst/>
              <a:uLnTx/>
              <a:uFillTx/>
              <a:latin typeface="微软雅黑"/>
            </a:endParaRPr>
          </a:p>
        </p:txBody>
      </p:sp>
      <p:sp>
        <p:nvSpPr>
          <p:cNvPr id="17" name="L 形 16"/>
          <p:cNvSpPr/>
          <p:nvPr/>
        </p:nvSpPr>
        <p:spPr>
          <a:xfrm rot="18900000">
            <a:off x="6518047" y="2527828"/>
            <a:ext cx="654917" cy="382985"/>
          </a:xfrm>
          <a:prstGeom prst="corner">
            <a:avLst>
              <a:gd name="adj1" fmla="val 28880"/>
              <a:gd name="adj2" fmla="val 27007"/>
            </a:avLst>
          </a:pr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smtClean="0">
              <a:ln>
                <a:noFill/>
              </a:ln>
              <a:solidFill>
                <a:srgbClr val="FFFFFF"/>
              </a:solidFill>
              <a:effectLst/>
              <a:uLnTx/>
              <a:uFillTx/>
              <a:latin typeface="微软雅黑"/>
              <a:ea typeface="微软雅黑"/>
              <a:cs typeface="+mn-cs"/>
            </a:endParaRPr>
          </a:p>
        </p:txBody>
      </p:sp>
      <p:sp>
        <p:nvSpPr>
          <p:cNvPr id="18" name="L 形 17"/>
          <p:cNvSpPr/>
          <p:nvPr/>
        </p:nvSpPr>
        <p:spPr>
          <a:xfrm rot="18900000">
            <a:off x="6518047" y="3771894"/>
            <a:ext cx="654917" cy="382985"/>
          </a:xfrm>
          <a:prstGeom prst="corner">
            <a:avLst>
              <a:gd name="adj1" fmla="val 28880"/>
              <a:gd name="adj2" fmla="val 27007"/>
            </a:avLst>
          </a:pr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smtClean="0">
              <a:ln>
                <a:noFill/>
              </a:ln>
              <a:solidFill>
                <a:srgbClr val="FFFFFF"/>
              </a:solidFill>
              <a:effectLst/>
              <a:uLnTx/>
              <a:uFillTx/>
              <a:latin typeface="微软雅黑"/>
              <a:ea typeface="微软雅黑"/>
              <a:cs typeface="+mn-cs"/>
            </a:endParaRPr>
          </a:p>
        </p:txBody>
      </p:sp>
      <p:sp>
        <p:nvSpPr>
          <p:cNvPr id="19" name="L 形 18"/>
          <p:cNvSpPr/>
          <p:nvPr/>
        </p:nvSpPr>
        <p:spPr>
          <a:xfrm rot="18900000">
            <a:off x="6518047" y="5015960"/>
            <a:ext cx="654917" cy="382985"/>
          </a:xfrm>
          <a:prstGeom prst="corner">
            <a:avLst>
              <a:gd name="adj1" fmla="val 28880"/>
              <a:gd name="adj2" fmla="val 27007"/>
            </a:avLst>
          </a:prstGeom>
          <a:solidFill>
            <a:srgbClr val="FFFF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smtClean="0">
              <a:ln>
                <a:noFill/>
              </a:ln>
              <a:solidFill>
                <a:srgbClr val="FFFFFF"/>
              </a:solidFill>
              <a:effectLst/>
              <a:uLnTx/>
              <a:uFillTx/>
              <a:latin typeface="微软雅黑"/>
              <a:ea typeface="微软雅黑"/>
              <a:cs typeface="+mn-cs"/>
            </a:endParaRPr>
          </a:p>
        </p:txBody>
      </p:sp>
    </p:spTree>
    <p:extLst>
      <p:ext uri="{BB962C8B-B14F-4D97-AF65-F5344CB8AC3E}">
        <p14:creationId xmlns:p14="http://schemas.microsoft.com/office/powerpoint/2010/main" val="17878975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1  </a:t>
            </a:r>
            <a:r>
              <a:rPr lang="zh-CN" altLang="en-US" dirty="0" smtClean="0"/>
              <a:t>项目回顾</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282" y="2123407"/>
            <a:ext cx="2908065" cy="1938710"/>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654" y="2123407"/>
            <a:ext cx="2908065" cy="1938710"/>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231" y="800380"/>
            <a:ext cx="5231539" cy="3487693"/>
          </a:xfrm>
          <a:prstGeom prst="roundRect">
            <a:avLst>
              <a:gd name="adj" fmla="val 2368"/>
            </a:avLst>
          </a:prstGeom>
          <a:solidFill>
            <a:srgbClr val="FFFFFF">
              <a:shade val="85000"/>
            </a:srgbClr>
          </a:solidFill>
          <a:ln>
            <a:noFill/>
          </a:ln>
          <a:effectLst>
            <a:reflection blurRad="12700" stA="38000" endPos="28000" dist="5000" dir="5400000" sy="-100000" algn="bl" rotWithShape="0"/>
          </a:effectLst>
        </p:spPr>
      </p:pic>
      <p:sp>
        <p:nvSpPr>
          <p:cNvPr id="6" name="文本框 8"/>
          <p:cNvSpPr txBox="1"/>
          <p:nvPr/>
        </p:nvSpPr>
        <p:spPr>
          <a:xfrm>
            <a:off x="2905760" y="5206432"/>
            <a:ext cx="7570182" cy="13726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600" b="1" dirty="0">
                <a:solidFill>
                  <a:srgbClr val="000000"/>
                </a:solidFill>
                <a:latin typeface="+mn-ea"/>
              </a:rPr>
              <a:t>开发人机交互，细致的用户界面</a:t>
            </a:r>
            <a:endParaRPr lang="en-US" altLang="zh-CN" sz="1200" b="1" dirty="0" smtClean="0">
              <a:solidFill>
                <a:srgbClr val="000000"/>
              </a:solidFill>
              <a:latin typeface="+mn-ea"/>
            </a:endParaRPr>
          </a:p>
          <a:p>
            <a:pPr lvl="0">
              <a:lnSpc>
                <a:spcPct val="130000"/>
              </a:lnSpc>
            </a:pPr>
            <a:r>
              <a:rPr lang="zh-CN" altLang="en-US" sz="1600" b="1" dirty="0" smtClean="0">
                <a:solidFill>
                  <a:srgbClr val="000000"/>
                </a:solidFill>
                <a:latin typeface="+mn-ea"/>
              </a:rPr>
              <a:t>市场</a:t>
            </a:r>
            <a:r>
              <a:rPr lang="zh-CN" altLang="en-US" sz="1600" b="1" dirty="0">
                <a:solidFill>
                  <a:srgbClr val="000000"/>
                </a:solidFill>
                <a:latin typeface="+mn-ea"/>
              </a:rPr>
              <a:t>研究与消费者调研方面的</a:t>
            </a:r>
            <a:r>
              <a:rPr lang="zh-CN" altLang="en-US" sz="1600" b="1" dirty="0" smtClean="0">
                <a:solidFill>
                  <a:srgbClr val="000000"/>
                </a:solidFill>
                <a:latin typeface="+mn-ea"/>
              </a:rPr>
              <a:t>应用</a:t>
            </a:r>
            <a:endParaRPr lang="en-US" altLang="zh-CN" sz="1600" b="1" dirty="0" smtClean="0">
              <a:solidFill>
                <a:srgbClr val="000000"/>
              </a:solidFill>
              <a:latin typeface="+mn-ea"/>
            </a:endParaRPr>
          </a:p>
          <a:p>
            <a:pPr lvl="0">
              <a:lnSpc>
                <a:spcPct val="130000"/>
              </a:lnSpc>
            </a:pPr>
            <a:r>
              <a:rPr lang="zh-CN" altLang="en-US" sz="1600" b="1" dirty="0" smtClean="0">
                <a:solidFill>
                  <a:srgbClr val="000000"/>
                </a:solidFill>
                <a:latin typeface="+mn-ea"/>
              </a:rPr>
              <a:t>运动研究、心理学</a:t>
            </a:r>
            <a:r>
              <a:rPr lang="zh-CN" altLang="en-US" sz="1600" b="1" dirty="0">
                <a:solidFill>
                  <a:srgbClr val="000000"/>
                </a:solidFill>
                <a:latin typeface="+mn-ea"/>
              </a:rPr>
              <a:t>与神经科学研究、婴幼儿研究、体育运动研究、教育</a:t>
            </a:r>
            <a:r>
              <a:rPr lang="zh-CN" altLang="en-US" sz="1600" b="1" dirty="0" smtClean="0">
                <a:solidFill>
                  <a:srgbClr val="000000"/>
                </a:solidFill>
                <a:latin typeface="+mn-ea"/>
              </a:rPr>
              <a:t>研究、</a:t>
            </a:r>
            <a:r>
              <a:rPr lang="zh-CN" altLang="en-US" sz="1600" b="1" dirty="0">
                <a:solidFill>
                  <a:srgbClr val="000000"/>
                </a:solidFill>
                <a:latin typeface="+mn-ea"/>
              </a:rPr>
              <a:t>临床</a:t>
            </a:r>
            <a:r>
              <a:rPr lang="zh-CN" altLang="en-US" sz="1600" b="1" dirty="0" smtClean="0">
                <a:solidFill>
                  <a:srgbClr val="000000"/>
                </a:solidFill>
                <a:latin typeface="+mn-ea"/>
              </a:rPr>
              <a:t>研究</a:t>
            </a:r>
            <a:endParaRPr lang="zh-CN" altLang="en-US" sz="1600" b="1" dirty="0">
              <a:solidFill>
                <a:srgbClr val="000000"/>
              </a:solidFill>
              <a:latin typeface="+mn-ea"/>
            </a:endParaRPr>
          </a:p>
        </p:txBody>
      </p:sp>
      <p:sp>
        <p:nvSpPr>
          <p:cNvPr id="7" name="文本占位符 1"/>
          <p:cNvSpPr txBox="1">
            <a:spLocks/>
          </p:cNvSpPr>
          <p:nvPr/>
        </p:nvSpPr>
        <p:spPr>
          <a:xfrm>
            <a:off x="1355986" y="5171356"/>
            <a:ext cx="1549774"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smtClean="0">
                <a:solidFill>
                  <a:srgbClr val="0070C0"/>
                </a:solidFill>
              </a:rPr>
              <a:t>应用前景</a:t>
            </a:r>
            <a:endParaRPr kumimoji="1" lang="zh-CN" altLang="en-US" dirty="0">
              <a:solidFill>
                <a:srgbClr val="0070C0"/>
              </a:solidFill>
            </a:endParaRPr>
          </a:p>
        </p:txBody>
      </p:sp>
    </p:spTree>
    <p:extLst>
      <p:ext uri="{BB962C8B-B14F-4D97-AF65-F5344CB8AC3E}">
        <p14:creationId xmlns:p14="http://schemas.microsoft.com/office/powerpoint/2010/main" val="37628455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a:t>总体</a:t>
            </a:r>
            <a:r>
              <a:rPr kumimoji="1" lang="zh-CN" altLang="en-US" dirty="0" smtClean="0"/>
              <a:t>结构</a:t>
            </a:r>
            <a:endParaRPr kumimoji="1" lang="zh-CN" altLang="en-US" dirty="0"/>
          </a:p>
        </p:txBody>
      </p:sp>
    </p:spTree>
    <p:extLst>
      <p:ext uri="{BB962C8B-B14F-4D97-AF65-F5344CB8AC3E}">
        <p14:creationId xmlns:p14="http://schemas.microsoft.com/office/powerpoint/2010/main" val="13048117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 </a:t>
            </a:r>
            <a:r>
              <a:rPr kumimoji="1" lang="zh-CN" altLang="en-US" dirty="0" smtClean="0"/>
              <a:t> 总体结构</a:t>
            </a:r>
            <a:endParaRPr kumimoji="1" lang="zh-CN" altLang="en-US" dirty="0"/>
          </a:p>
        </p:txBody>
      </p:sp>
      <p:sp>
        <p:nvSpPr>
          <p:cNvPr id="8" name="矩形 7"/>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smtClean="0">
                <a:solidFill>
                  <a:schemeClr val="bg1"/>
                </a:solidFill>
              </a:rPr>
              <a:t>快速数据采集模块</a:t>
            </a:r>
            <a:endParaRPr kumimoji="1" lang="zh-CN" altLang="en-US" dirty="0">
              <a:solidFill>
                <a:schemeClr val="bg1"/>
              </a:solidFill>
            </a:endParaRPr>
          </a:p>
        </p:txBody>
      </p:sp>
      <p:sp>
        <p:nvSpPr>
          <p:cNvPr id="13" name="矩形 12"/>
          <p:cNvSpPr/>
          <p:nvPr/>
        </p:nvSpPr>
        <p:spPr>
          <a:xfrm>
            <a:off x="2922493" y="3558988"/>
            <a:ext cx="8498542"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smtClean="0">
                <a:solidFill>
                  <a:schemeClr val="bg1"/>
                </a:solidFill>
              </a:rPr>
              <a:t>数据处理、学习训练、结果计算模块</a:t>
            </a:r>
            <a:endParaRPr kumimoji="1" lang="zh-CN" altLang="en-US" dirty="0">
              <a:solidFill>
                <a:schemeClr val="bg1"/>
              </a:solidFill>
            </a:endParaRPr>
          </a:p>
        </p:txBody>
      </p:sp>
      <p:sp>
        <p:nvSpPr>
          <p:cNvPr id="25" name="矩形 24"/>
          <p:cNvSpPr/>
          <p:nvPr/>
        </p:nvSpPr>
        <p:spPr>
          <a:xfrm>
            <a:off x="928882" y="2641685"/>
            <a:ext cx="1107996" cy="457561"/>
          </a:xfrm>
          <a:prstGeom prst="rect">
            <a:avLst/>
          </a:prstGeom>
        </p:spPr>
        <p:txBody>
          <a:bodyPr wrap="none">
            <a:spAutoFit/>
          </a:bodyPr>
          <a:lstStyle/>
          <a:p>
            <a:pPr>
              <a:lnSpc>
                <a:spcPct val="150000"/>
              </a:lnSpc>
            </a:pPr>
            <a:r>
              <a:rPr lang="zh-CN" altLang="en-US" b="1" dirty="0">
                <a:solidFill>
                  <a:schemeClr val="accent1"/>
                </a:solidFill>
              </a:rPr>
              <a:t>数据收集</a:t>
            </a:r>
            <a:endParaRPr lang="en-US" altLang="zh-CN" b="1" dirty="0" smtClean="0">
              <a:solidFill>
                <a:schemeClr val="accent1"/>
              </a:solidFill>
            </a:endParaRPr>
          </a:p>
        </p:txBody>
      </p:sp>
      <p:sp>
        <p:nvSpPr>
          <p:cNvPr id="26" name="矩形 25"/>
          <p:cNvSpPr/>
          <p:nvPr/>
        </p:nvSpPr>
        <p:spPr>
          <a:xfrm>
            <a:off x="928882" y="3798132"/>
            <a:ext cx="1800493" cy="507831"/>
          </a:xfrm>
          <a:prstGeom prst="rect">
            <a:avLst/>
          </a:prstGeom>
        </p:spPr>
        <p:txBody>
          <a:bodyPr wrap="none">
            <a:spAutoFit/>
          </a:bodyPr>
          <a:lstStyle/>
          <a:p>
            <a:pPr>
              <a:lnSpc>
                <a:spcPct val="150000"/>
              </a:lnSpc>
            </a:pPr>
            <a:r>
              <a:rPr lang="zh-CN" altLang="en-US" b="1" dirty="0" smtClean="0">
                <a:solidFill>
                  <a:schemeClr val="accent1"/>
                </a:solidFill>
              </a:rPr>
              <a:t>数据处理和预测</a:t>
            </a:r>
            <a:endParaRPr lang="en-US" altLang="zh-CN" b="1" dirty="0">
              <a:solidFill>
                <a:schemeClr val="accent1"/>
              </a:solidFill>
            </a:endParaRPr>
          </a:p>
        </p:txBody>
      </p:sp>
      <p:sp>
        <p:nvSpPr>
          <p:cNvPr id="27" name="矩形 26"/>
          <p:cNvSpPr/>
          <p:nvPr/>
        </p:nvSpPr>
        <p:spPr>
          <a:xfrm>
            <a:off x="928882" y="5044227"/>
            <a:ext cx="1338828" cy="507831"/>
          </a:xfrm>
          <a:prstGeom prst="rect">
            <a:avLst/>
          </a:prstGeom>
        </p:spPr>
        <p:txBody>
          <a:bodyPr wrap="none">
            <a:spAutoFit/>
          </a:bodyPr>
          <a:lstStyle/>
          <a:p>
            <a:pPr>
              <a:lnSpc>
                <a:spcPct val="150000"/>
              </a:lnSpc>
            </a:pPr>
            <a:r>
              <a:rPr lang="zh-CN" altLang="en-US" b="1" dirty="0" smtClean="0">
                <a:solidFill>
                  <a:schemeClr val="accent1"/>
                </a:solidFill>
              </a:rPr>
              <a:t>结果可视化</a:t>
            </a:r>
            <a:endParaRPr lang="en-US" altLang="zh-CN" b="1" dirty="0" smtClean="0">
              <a:solidFill>
                <a:schemeClr val="accent1"/>
              </a:solidFill>
            </a:endParaRPr>
          </a:p>
        </p:txBody>
      </p:sp>
      <p:sp>
        <p:nvSpPr>
          <p:cNvPr id="16" name="矩形 15"/>
          <p:cNvSpPr/>
          <p:nvPr/>
        </p:nvSpPr>
        <p:spPr>
          <a:xfrm>
            <a:off x="2922493" y="4715434"/>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smtClean="0">
                <a:solidFill>
                  <a:schemeClr val="bg1"/>
                </a:solidFill>
              </a:rPr>
              <a:t>交互界面</a:t>
            </a:r>
            <a:endParaRPr kumimoji="1" lang="zh-CN" altLang="en-US" dirty="0">
              <a:solidFill>
                <a:schemeClr val="bg1"/>
              </a:solidFill>
            </a:endParaRPr>
          </a:p>
        </p:txBody>
      </p:sp>
    </p:spTree>
    <p:extLst>
      <p:ext uri="{BB962C8B-B14F-4D97-AF65-F5344CB8AC3E}">
        <p14:creationId xmlns:p14="http://schemas.microsoft.com/office/powerpoint/2010/main" val="5721325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自定义 6">
      <a:dk1>
        <a:srgbClr val="000000"/>
      </a:dk1>
      <a:lt1>
        <a:srgbClr val="FFFFFF"/>
      </a:lt1>
      <a:dk2>
        <a:srgbClr val="000000"/>
      </a:dk2>
      <a:lt2>
        <a:srgbClr val="FFFDFD"/>
      </a:lt2>
      <a:accent1>
        <a:srgbClr val="1C68B6"/>
      </a:accent1>
      <a:accent2>
        <a:srgbClr val="2DBDAA"/>
      </a:accent2>
      <a:accent3>
        <a:srgbClr val="637C8D"/>
      </a:accent3>
      <a:accent4>
        <a:srgbClr val="6B6767"/>
      </a:accent4>
      <a:accent5>
        <a:srgbClr val="D2D2CF"/>
      </a:accent5>
      <a:accent6>
        <a:srgbClr val="515151"/>
      </a:accent6>
      <a:hlink>
        <a:srgbClr val="0563C1"/>
      </a:hlink>
      <a:folHlink>
        <a:srgbClr val="954F72"/>
      </a:folHlink>
    </a:clrScheme>
    <a:fontScheme name="自定义 50">
      <a:majorFont>
        <a:latin typeface="Impact"/>
        <a:ea typeface="微软雅黑"/>
        <a:cs typeface=""/>
      </a:majorFont>
      <a:minorFont>
        <a:latin typeface="Impac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85000"/>
            <a:lumOff val="15000"/>
          </a:schemeClr>
        </a:solidFill>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自定义 6">
      <a:dk1>
        <a:srgbClr val="000000"/>
      </a:dk1>
      <a:lt1>
        <a:srgbClr val="FFFFFF"/>
      </a:lt1>
      <a:dk2>
        <a:srgbClr val="000000"/>
      </a:dk2>
      <a:lt2>
        <a:srgbClr val="FFFDFD"/>
      </a:lt2>
      <a:accent1>
        <a:srgbClr val="1C68B6"/>
      </a:accent1>
      <a:accent2>
        <a:srgbClr val="2DBDAA"/>
      </a:accent2>
      <a:accent3>
        <a:srgbClr val="637C8D"/>
      </a:accent3>
      <a:accent4>
        <a:srgbClr val="6B6767"/>
      </a:accent4>
      <a:accent5>
        <a:srgbClr val="D2D2CF"/>
      </a:accent5>
      <a:accent6>
        <a:srgbClr val="515151"/>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3049</TotalTime>
  <Words>2549</Words>
  <Application>Microsoft Office PowerPoint</Application>
  <PresentationFormat>宽屏</PresentationFormat>
  <Paragraphs>260</Paragraphs>
  <Slides>38</Slides>
  <Notes>10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38</vt:i4>
      </vt:variant>
    </vt:vector>
  </HeadingPairs>
  <TitlesOfParts>
    <vt:vector size="48" baseType="lpstr">
      <vt:lpstr>宋体</vt:lpstr>
      <vt:lpstr>Microsoft YaHei</vt:lpstr>
      <vt:lpstr>Microsoft YaHei</vt:lpstr>
      <vt:lpstr>Arial</vt:lpstr>
      <vt:lpstr>Calibri</vt:lpstr>
      <vt:lpstr>Century Gothic</vt:lpstr>
      <vt:lpstr>Impact</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邓 龙</cp:lastModifiedBy>
  <cp:revision>164</cp:revision>
  <dcterms:created xsi:type="dcterms:W3CDTF">2015-08-18T02:51:41Z</dcterms:created>
  <dcterms:modified xsi:type="dcterms:W3CDTF">2018-07-01T10:32:36Z</dcterms:modified>
  <cp:category/>
</cp:coreProperties>
</file>